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323" r:id="rId5"/>
    <p:sldId id="324" r:id="rId6"/>
  </p:sldIdLst>
  <p:sldSz cx="18288000" cy="10287000"/>
  <p:notesSz cx="6858000" cy="9144000"/>
  <p:embeddedFontLst>
    <p:embeddedFont>
      <p:font typeface="Arimo" panose="020B0604020202020204" pitchFamily="34" charset="0"/>
      <p:regular r:id="rId7"/>
    </p:embeddedFont>
    <p:embeddedFont>
      <p:font typeface="Arimo Bold" panose="020B07040202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urd Bold" pitchFamily="2" charset="77"/>
      <p:regular r:id="rId14"/>
      <p:bold r:id="rId15"/>
    </p:embeddedFont>
    <p:embeddedFont>
      <p:font typeface="Now" pitchFamily="2" charset="77"/>
      <p:regular r:id="rId16"/>
    </p:embeddedFont>
    <p:embeddedFont>
      <p:font typeface="Now Bold" pitchFamily="2" charset="77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531" autoAdjust="0"/>
  </p:normalViewPr>
  <p:slideViewPr>
    <p:cSldViewPr>
      <p:cViewPr varScale="1">
        <p:scale>
          <a:sx n="62" d="100"/>
          <a:sy n="62" d="100"/>
        </p:scale>
        <p:origin x="21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8424">
            <a:off x="-6730060" y="-2337006"/>
            <a:ext cx="16704278" cy="83521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971770">
            <a:off x="-9498220" y="1027516"/>
            <a:ext cx="17149537" cy="8574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45571">
            <a:off x="12289155" y="-4815123"/>
            <a:ext cx="15998171" cy="13998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769390"/>
            <a:ext cx="16862732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444444"/>
                </a:solidFill>
                <a:latin typeface="Arimo"/>
              </a:rPr>
              <a:t>HOW TO GET PEOPLE ENGAGED? </a:t>
            </a:r>
          </a:p>
          <a:p>
            <a:pPr algn="ctr">
              <a:lnSpc>
                <a:spcPts val="8000"/>
              </a:lnSpc>
            </a:pPr>
            <a:endParaRPr lang="en-US" sz="8000" dirty="0">
              <a:solidFill>
                <a:srgbClr val="444444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22079" y="6444669"/>
            <a:ext cx="14822420" cy="131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 spc="409">
                <a:solidFill>
                  <a:srgbClr val="B5CACC"/>
                </a:solidFill>
                <a:latin typeface="Now Bold"/>
              </a:rPr>
              <a:t>Prof. Cathy Macharis</a:t>
            </a:r>
          </a:p>
          <a:p>
            <a:pPr algn="ctr">
              <a:lnSpc>
                <a:spcPts val="4099"/>
              </a:lnSpc>
            </a:pPr>
            <a:r>
              <a:rPr lang="en-US" sz="4099" spc="349">
                <a:solidFill>
                  <a:srgbClr val="B5CACC"/>
                </a:solidFill>
                <a:latin typeface="Arimo Bold"/>
              </a:rPr>
              <a:t>Vrije Universiteit Brussel</a:t>
            </a:r>
          </a:p>
          <a:p>
            <a:pPr algn="ctr">
              <a:lnSpc>
                <a:spcPts val="2199"/>
              </a:lnSpc>
            </a:pPr>
            <a:endParaRPr lang="en-US" sz="4099" spc="349">
              <a:solidFill>
                <a:srgbClr val="B5CACC"/>
              </a:solidFill>
              <a:latin typeface="Arimo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 flipV="1">
            <a:off x="10320469" y="5305598"/>
            <a:ext cx="17416852" cy="87084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731" b="27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0134600" y="-3619500"/>
            <a:ext cx="21518873" cy="21518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621722">
            <a:off x="14596919" y="-2815683"/>
            <a:ext cx="6245112" cy="67789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190625"/>
            <a:ext cx="16318630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444444"/>
                </a:solidFill>
                <a:latin typeface="Nourd Bold"/>
              </a:rPr>
              <a:t>How to change </a:t>
            </a:r>
            <a:r>
              <a:rPr lang="en-US" sz="8000" dirty="0" err="1">
                <a:solidFill>
                  <a:srgbClr val="444444"/>
                </a:solidFill>
                <a:latin typeface="Nourd Bold"/>
              </a:rPr>
              <a:t>behaviour</a:t>
            </a:r>
            <a:r>
              <a:rPr lang="en-US" sz="8000" dirty="0">
                <a:solidFill>
                  <a:srgbClr val="444444"/>
                </a:solidFill>
                <a:latin typeface="Nourd Bold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03658" y="3685218"/>
            <a:ext cx="7743390" cy="78712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75715" y="0"/>
            <a:ext cx="10577892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3350963">
            <a:off x="-689227" y="2444247"/>
            <a:ext cx="6687527" cy="1699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444444"/>
                </a:solidFill>
                <a:latin typeface="Nourd Bold"/>
              </a:rPr>
              <a:t>Technology?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9292" y="-4191340"/>
            <a:ext cx="20534267" cy="205342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12" y="-4061733"/>
            <a:ext cx="20191367" cy="2019136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-1769259"/>
            <a:ext cx="15606419" cy="1560641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86450" y="460676"/>
            <a:ext cx="11262784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120">
                <a:solidFill>
                  <a:srgbClr val="444444"/>
                </a:solidFill>
                <a:latin typeface="Nourd Bold"/>
              </a:rPr>
              <a:t>INTERACTIVE WORKSHOP USING THE G-WAVE METHOD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6565" y="3480964"/>
            <a:ext cx="13534871" cy="598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GOAL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think about a new goal you want to achieve after this course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WHY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why would you pursue this goal?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ACTIONS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list the actions to be taken to achieve your goal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VISUALIZATION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visualize the actions listed in the previous step to further refine how to prepare for the new behavior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444444"/>
              </a:solidFill>
              <a:latin typeface="Open Sans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444444"/>
                </a:solidFill>
                <a:latin typeface="Open Sans Bold"/>
              </a:rPr>
              <a:t>ENGAGE</a:t>
            </a:r>
            <a:r>
              <a:rPr lang="en-US" sz="3400">
                <a:solidFill>
                  <a:srgbClr val="444444"/>
                </a:solidFill>
                <a:latin typeface="Open Sans"/>
              </a:rPr>
              <a:t>: engage resources to achieve your new goal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>
            <a:off x="-7361215" y="-2306586"/>
            <a:ext cx="15139504" cy="75697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69287">
            <a:off x="-8799191" y="57040"/>
            <a:ext cx="17149537" cy="8574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14805">
            <a:off x="12815680" y="-3090519"/>
            <a:ext cx="13964810" cy="12219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5837" flipV="1">
            <a:off x="13234889" y="5518691"/>
            <a:ext cx="13191981" cy="65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376331" y="5293577"/>
            <a:ext cx="4548984" cy="45489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80227" y="1640215"/>
            <a:ext cx="7336388" cy="206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444444"/>
                </a:solidFill>
                <a:latin typeface="Nourd Bold"/>
              </a:rPr>
              <a:t>Thank you! Questions?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0823" y="4392049"/>
            <a:ext cx="6448719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sz="2599" spc="259">
                <a:solidFill>
                  <a:srgbClr val="8EAFB1"/>
                </a:solidFill>
                <a:latin typeface="Now Bold"/>
              </a:rPr>
              <a:t>Prof. dr. Cathy Macharis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48026" y="5443655"/>
            <a:ext cx="5231481" cy="4248829"/>
            <a:chOff x="0" y="0"/>
            <a:chExt cx="6975308" cy="566510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666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Cathy.Macharis@vub.be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E-MAIL: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717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+32 2 614 83 03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241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PHONE: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76888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Pleinlaan 2, 1000 Brussels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292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ADDRESS: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281989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1999">
                  <a:solidFill>
                    <a:srgbClr val="444444"/>
                  </a:solidFill>
                  <a:latin typeface="Now"/>
                </a:rPr>
                <a:t>Building PL5, 4.37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34350"/>
              <a:ext cx="6975308" cy="383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000" spc="60">
                  <a:solidFill>
                    <a:srgbClr val="444444"/>
                  </a:solidFill>
                  <a:latin typeface="Now Bold"/>
                </a:rPr>
                <a:t>OFFICE: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13A02A0D1164299D0373A434C949D" ma:contentTypeVersion="15" ma:contentTypeDescription="Create a new document." ma:contentTypeScope="" ma:versionID="953985a54ca40d06eb044941a1677610">
  <xsd:schema xmlns:xsd="http://www.w3.org/2001/XMLSchema" xmlns:xs="http://www.w3.org/2001/XMLSchema" xmlns:p="http://schemas.microsoft.com/office/2006/metadata/properties" xmlns:ns2="74cbc5f8-5f2e-4660-9617-ad3fe141184b" xmlns:ns3="fbc3f488-61ee-46da-8a4f-1932a69600ef" targetNamespace="http://schemas.microsoft.com/office/2006/metadata/properties" ma:root="true" ma:fieldsID="cbef3966c6f0a42a33cbd86c156b0be9" ns2:_="" ns3:_="">
    <xsd:import namespace="74cbc5f8-5f2e-4660-9617-ad3fe141184b"/>
    <xsd:import namespace="fbc3f488-61ee-46da-8a4f-1932a6960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c5f8-5f2e-4660-9617-ad3fe1411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3f488-61ee-46da-8a4f-1932a69600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bdaf3e-6e46-483e-ac74-b1363f6705fa}" ma:internalName="TaxCatchAll" ma:showField="CatchAllData" ma:web="fbc3f488-61ee-46da-8a4f-1932a6960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cbc5f8-5f2e-4660-9617-ad3fe141184b">
      <Terms xmlns="http://schemas.microsoft.com/office/infopath/2007/PartnerControls"/>
    </lcf76f155ced4ddcb4097134ff3c332f>
    <TaxCatchAll xmlns="fbc3f488-61ee-46da-8a4f-1932a69600ef" xsi:nil="true"/>
  </documentManagement>
</p:properties>
</file>

<file path=customXml/itemProps1.xml><?xml version="1.0" encoding="utf-8"?>
<ds:datastoreItem xmlns:ds="http://schemas.openxmlformats.org/officeDocument/2006/customXml" ds:itemID="{32D0CF48-CD7C-46C5-8059-E0168FB70522}"/>
</file>

<file path=customXml/itemProps2.xml><?xml version="1.0" encoding="utf-8"?>
<ds:datastoreItem xmlns:ds="http://schemas.openxmlformats.org/officeDocument/2006/customXml" ds:itemID="{8981F40D-F669-4F05-9065-45F80224E8E0}"/>
</file>

<file path=customXml/itemProps3.xml><?xml version="1.0" encoding="utf-8"?>
<ds:datastoreItem xmlns:ds="http://schemas.openxmlformats.org/officeDocument/2006/customXml" ds:itemID="{EBE1538F-8E20-4C1D-94C5-A2702D06EE82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131</Words>
  <Application>Microsoft Macintosh PowerPoint</Application>
  <PresentationFormat>Aangepast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5" baseType="lpstr">
      <vt:lpstr>Nourd Bold</vt:lpstr>
      <vt:lpstr>Open Sans Bold</vt:lpstr>
      <vt:lpstr>Arimo Bold</vt:lpstr>
      <vt:lpstr>Now</vt:lpstr>
      <vt:lpstr>Arimo</vt:lpstr>
      <vt:lpstr>Calibri</vt:lpstr>
      <vt:lpstr>Now Bold</vt:lpstr>
      <vt:lpstr>Arial</vt:lpstr>
      <vt:lpstr>Open Sans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 EDUCATION HOW TO GET PEOPLE ENGAGED? THE VUB STORY</dc:title>
  <cp:lastModifiedBy>Cathy MACHARIS</cp:lastModifiedBy>
  <cp:revision>3</cp:revision>
  <dcterms:created xsi:type="dcterms:W3CDTF">2006-08-16T00:00:00Z</dcterms:created>
  <dcterms:modified xsi:type="dcterms:W3CDTF">2022-11-16T14:02:19Z</dcterms:modified>
  <dc:identifier>DAE4nGLVXEI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0x010100BC713A02A0D1164299D0373A434C949D</vt:lpwstr>
  </property>
</Properties>
</file>