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419" r:id="rId3"/>
    <p:sldId id="432" r:id="rId4"/>
    <p:sldId id="433" r:id="rId5"/>
    <p:sldId id="440" r:id="rId6"/>
    <p:sldId id="442" r:id="rId7"/>
    <p:sldId id="434" r:id="rId8"/>
    <p:sldId id="404" r:id="rId9"/>
    <p:sldId id="435" r:id="rId10"/>
    <p:sldId id="436" r:id="rId11"/>
    <p:sldId id="437" r:id="rId12"/>
    <p:sldId id="439" r:id="rId13"/>
    <p:sldId id="438" r:id="rId14"/>
    <p:sldId id="44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BE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be BOUSSAUW" userId="0a2d0a09-18ca-455c-bcbf-2272a9a067f2" providerId="ADAL" clId="{7E48A646-63B7-4468-8050-66315ADA6B80}"/>
    <pc:docChg chg="undo custSel addSld delSld modSld sldOrd">
      <pc:chgData name="Kobe BOUSSAUW" userId="0a2d0a09-18ca-455c-bcbf-2272a9a067f2" providerId="ADAL" clId="{7E48A646-63B7-4468-8050-66315ADA6B80}" dt="2021-11-30T10:40:38.938" v="1216" actId="20577"/>
      <pc:docMkLst>
        <pc:docMk/>
      </pc:docMkLst>
      <pc:sldChg chg="modSp mod">
        <pc:chgData name="Kobe BOUSSAUW" userId="0a2d0a09-18ca-455c-bcbf-2272a9a067f2" providerId="ADAL" clId="{7E48A646-63B7-4468-8050-66315ADA6B80}" dt="2021-11-30T06:50:07.896" v="162" actId="20577"/>
        <pc:sldMkLst>
          <pc:docMk/>
          <pc:sldMk cId="3327347786" sldId="256"/>
        </pc:sldMkLst>
        <pc:spChg chg="mod">
          <ac:chgData name="Kobe BOUSSAUW" userId="0a2d0a09-18ca-455c-bcbf-2272a9a067f2" providerId="ADAL" clId="{7E48A646-63B7-4468-8050-66315ADA6B80}" dt="2021-11-30T06:50:07.896" v="162" actId="20577"/>
          <ac:spMkLst>
            <pc:docMk/>
            <pc:sldMk cId="3327347786" sldId="256"/>
            <ac:spMk id="2" creationId="{231D03D5-0E36-40CD-948A-66FF1E9434D1}"/>
          </ac:spMkLst>
        </pc:spChg>
        <pc:spChg chg="mod">
          <ac:chgData name="Kobe BOUSSAUW" userId="0a2d0a09-18ca-455c-bcbf-2272a9a067f2" providerId="ADAL" clId="{7E48A646-63B7-4468-8050-66315ADA6B80}" dt="2021-11-30T06:48:10.739" v="9" actId="14100"/>
          <ac:spMkLst>
            <pc:docMk/>
            <pc:sldMk cId="3327347786" sldId="256"/>
            <ac:spMk id="3" creationId="{DD1CAFC8-0D31-4132-A169-94AD05323677}"/>
          </ac:spMkLst>
        </pc:spChg>
        <pc:spChg chg="mod">
          <ac:chgData name="Kobe BOUSSAUW" userId="0a2d0a09-18ca-455c-bcbf-2272a9a067f2" providerId="ADAL" clId="{7E48A646-63B7-4468-8050-66315ADA6B80}" dt="2021-11-30T06:48:58.940" v="30" actId="6549"/>
          <ac:spMkLst>
            <pc:docMk/>
            <pc:sldMk cId="3327347786" sldId="256"/>
            <ac:spMk id="8" creationId="{D71C6145-86EC-4597-9CF1-E08D7E84E63B}"/>
          </ac:spMkLst>
        </pc:spChg>
        <pc:spChg chg="mod">
          <ac:chgData name="Kobe BOUSSAUW" userId="0a2d0a09-18ca-455c-bcbf-2272a9a067f2" providerId="ADAL" clId="{7E48A646-63B7-4468-8050-66315ADA6B80}" dt="2021-11-30T06:48:22.125" v="10" actId="6549"/>
          <ac:spMkLst>
            <pc:docMk/>
            <pc:sldMk cId="3327347786" sldId="256"/>
            <ac:spMk id="9" creationId="{2B7BEA7B-B5FC-48CE-841E-0AF2794ED679}"/>
          </ac:spMkLst>
        </pc:spChg>
      </pc:sldChg>
      <pc:sldChg chg="del">
        <pc:chgData name="Kobe BOUSSAUW" userId="0a2d0a09-18ca-455c-bcbf-2272a9a067f2" providerId="ADAL" clId="{7E48A646-63B7-4468-8050-66315ADA6B80}" dt="2021-11-30T06:51:51.606" v="186" actId="47"/>
        <pc:sldMkLst>
          <pc:docMk/>
          <pc:sldMk cId="2484126937" sldId="393"/>
        </pc:sldMkLst>
      </pc:sldChg>
      <pc:sldChg chg="modSp mod">
        <pc:chgData name="Kobe BOUSSAUW" userId="0a2d0a09-18ca-455c-bcbf-2272a9a067f2" providerId="ADAL" clId="{7E48A646-63B7-4468-8050-66315ADA6B80}" dt="2021-11-30T10:04:59.263" v="921" actId="14100"/>
        <pc:sldMkLst>
          <pc:docMk/>
          <pc:sldMk cId="2225343553" sldId="394"/>
        </pc:sldMkLst>
        <pc:spChg chg="mod">
          <ac:chgData name="Kobe BOUSSAUW" userId="0a2d0a09-18ca-455c-bcbf-2272a9a067f2" providerId="ADAL" clId="{7E48A646-63B7-4468-8050-66315ADA6B80}" dt="2021-11-30T10:04:59.263" v="921" actId="14100"/>
          <ac:spMkLst>
            <pc:docMk/>
            <pc:sldMk cId="2225343553" sldId="394"/>
            <ac:spMk id="9" creationId="{E6EB4820-8775-4A53-9B32-D5E0CCBCFF65}"/>
          </ac:spMkLst>
        </pc:spChg>
      </pc:sldChg>
      <pc:sldChg chg="ord">
        <pc:chgData name="Kobe BOUSSAUW" userId="0a2d0a09-18ca-455c-bcbf-2272a9a067f2" providerId="ADAL" clId="{7E48A646-63B7-4468-8050-66315ADA6B80}" dt="2021-11-30T06:57:07.728" v="245"/>
        <pc:sldMkLst>
          <pc:docMk/>
          <pc:sldMk cId="3490071793" sldId="396"/>
        </pc:sldMkLst>
      </pc:sldChg>
      <pc:sldChg chg="del">
        <pc:chgData name="Kobe BOUSSAUW" userId="0a2d0a09-18ca-455c-bcbf-2272a9a067f2" providerId="ADAL" clId="{7E48A646-63B7-4468-8050-66315ADA6B80}" dt="2021-11-30T10:34:27.755" v="975" actId="47"/>
        <pc:sldMkLst>
          <pc:docMk/>
          <pc:sldMk cId="3118681855" sldId="402"/>
        </pc:sldMkLst>
      </pc:sldChg>
      <pc:sldChg chg="modSp add mod">
        <pc:chgData name="Kobe BOUSSAUW" userId="0a2d0a09-18ca-455c-bcbf-2272a9a067f2" providerId="ADAL" clId="{7E48A646-63B7-4468-8050-66315ADA6B80}" dt="2021-11-30T06:51:42.724" v="185" actId="20577"/>
        <pc:sldMkLst>
          <pc:docMk/>
          <pc:sldMk cId="2995804297" sldId="404"/>
        </pc:sldMkLst>
        <pc:spChg chg="mod">
          <ac:chgData name="Kobe BOUSSAUW" userId="0a2d0a09-18ca-455c-bcbf-2272a9a067f2" providerId="ADAL" clId="{7E48A646-63B7-4468-8050-66315ADA6B80}" dt="2021-11-30T06:51:42.724" v="185" actId="20577"/>
          <ac:spMkLst>
            <pc:docMk/>
            <pc:sldMk cId="2995804297" sldId="404"/>
            <ac:spMk id="2" creationId="{372AD7A1-C554-403C-9F4A-4AC2AE4DACCC}"/>
          </ac:spMkLst>
        </pc:spChg>
      </pc:sldChg>
      <pc:sldChg chg="addSp delSp modSp add mod">
        <pc:chgData name="Kobe BOUSSAUW" userId="0a2d0a09-18ca-455c-bcbf-2272a9a067f2" providerId="ADAL" clId="{7E48A646-63B7-4468-8050-66315ADA6B80}" dt="2021-11-30T06:56:28.487" v="237" actId="1037"/>
        <pc:sldMkLst>
          <pc:docMk/>
          <pc:sldMk cId="1486694797" sldId="405"/>
        </pc:sldMkLst>
        <pc:spChg chg="del">
          <ac:chgData name="Kobe BOUSSAUW" userId="0a2d0a09-18ca-455c-bcbf-2272a9a067f2" providerId="ADAL" clId="{7E48A646-63B7-4468-8050-66315ADA6B80}" dt="2021-11-30T06:52:39.862" v="190" actId="478"/>
          <ac:spMkLst>
            <pc:docMk/>
            <pc:sldMk cId="1486694797" sldId="405"/>
            <ac:spMk id="5" creationId="{5685A9F3-4697-4B60-A50E-B912AA7ABD47}"/>
          </ac:spMkLst>
        </pc:spChg>
        <pc:spChg chg="del">
          <ac:chgData name="Kobe BOUSSAUW" userId="0a2d0a09-18ca-455c-bcbf-2272a9a067f2" providerId="ADAL" clId="{7E48A646-63B7-4468-8050-66315ADA6B80}" dt="2021-11-30T06:52:36.945" v="189" actId="478"/>
          <ac:spMkLst>
            <pc:docMk/>
            <pc:sldMk cId="1486694797" sldId="405"/>
            <ac:spMk id="7" creationId="{E9C8088A-C594-4DD5-B322-FDB705F685CA}"/>
          </ac:spMkLst>
        </pc:spChg>
        <pc:picChg chg="add mod">
          <ac:chgData name="Kobe BOUSSAUW" userId="0a2d0a09-18ca-455c-bcbf-2272a9a067f2" providerId="ADAL" clId="{7E48A646-63B7-4468-8050-66315ADA6B80}" dt="2021-11-30T06:53:36.754" v="212" actId="1076"/>
          <ac:picMkLst>
            <pc:docMk/>
            <pc:sldMk cId="1486694797" sldId="405"/>
            <ac:picMk id="3" creationId="{E7E623FE-2FA4-4EBA-AC7F-D59C7E606092}"/>
          </ac:picMkLst>
        </pc:picChg>
        <pc:picChg chg="del">
          <ac:chgData name="Kobe BOUSSAUW" userId="0a2d0a09-18ca-455c-bcbf-2272a9a067f2" providerId="ADAL" clId="{7E48A646-63B7-4468-8050-66315ADA6B80}" dt="2021-11-30T06:52:31.537" v="188" actId="478"/>
          <ac:picMkLst>
            <pc:docMk/>
            <pc:sldMk cId="1486694797" sldId="405"/>
            <ac:picMk id="4" creationId="{44EC8314-360A-42CE-98CA-9C826795E829}"/>
          </ac:picMkLst>
        </pc:picChg>
        <pc:picChg chg="add mod">
          <ac:chgData name="Kobe BOUSSAUW" userId="0a2d0a09-18ca-455c-bcbf-2272a9a067f2" providerId="ADAL" clId="{7E48A646-63B7-4468-8050-66315ADA6B80}" dt="2021-11-30T06:53:20.200" v="209" actId="931"/>
          <ac:picMkLst>
            <pc:docMk/>
            <pc:sldMk cId="1486694797" sldId="405"/>
            <ac:picMk id="8" creationId="{157E807A-BFF5-4442-8439-56736F064560}"/>
          </ac:picMkLst>
        </pc:picChg>
        <pc:picChg chg="add mod">
          <ac:chgData name="Kobe BOUSSAUW" userId="0a2d0a09-18ca-455c-bcbf-2272a9a067f2" providerId="ADAL" clId="{7E48A646-63B7-4468-8050-66315ADA6B80}" dt="2021-11-30T06:53:34.158" v="211" actId="1076"/>
          <ac:picMkLst>
            <pc:docMk/>
            <pc:sldMk cId="1486694797" sldId="405"/>
            <ac:picMk id="10" creationId="{416C4BA5-DFC0-4680-AC15-63F954AC679B}"/>
          </ac:picMkLst>
        </pc:picChg>
        <pc:picChg chg="add mod">
          <ac:chgData name="Kobe BOUSSAUW" userId="0a2d0a09-18ca-455c-bcbf-2272a9a067f2" providerId="ADAL" clId="{7E48A646-63B7-4468-8050-66315ADA6B80}" dt="2021-11-30T06:56:28.487" v="237" actId="1037"/>
          <ac:picMkLst>
            <pc:docMk/>
            <pc:sldMk cId="1486694797" sldId="405"/>
            <ac:picMk id="12" creationId="{3B5398AE-ADFA-4CB1-AA6E-7F7E9D111D1C}"/>
          </ac:picMkLst>
        </pc:picChg>
      </pc:sldChg>
      <pc:sldChg chg="addSp delSp modSp add mod ord">
        <pc:chgData name="Kobe BOUSSAUW" userId="0a2d0a09-18ca-455c-bcbf-2272a9a067f2" providerId="ADAL" clId="{7E48A646-63B7-4468-8050-66315ADA6B80}" dt="2021-11-30T07:11:11.283" v="637" actId="1036"/>
        <pc:sldMkLst>
          <pc:docMk/>
          <pc:sldMk cId="3346246645" sldId="406"/>
        </pc:sldMkLst>
        <pc:spChg chg="add mod">
          <ac:chgData name="Kobe BOUSSAUW" userId="0a2d0a09-18ca-455c-bcbf-2272a9a067f2" providerId="ADAL" clId="{7E48A646-63B7-4468-8050-66315ADA6B80}" dt="2021-11-30T07:11:11.283" v="637" actId="1036"/>
          <ac:spMkLst>
            <pc:docMk/>
            <pc:sldMk cId="3346246645" sldId="406"/>
            <ac:spMk id="7" creationId="{889E4E21-BF9A-492D-99CF-E9AC0889BA21}"/>
          </ac:spMkLst>
        </pc:spChg>
        <pc:picChg chg="del">
          <ac:chgData name="Kobe BOUSSAUW" userId="0a2d0a09-18ca-455c-bcbf-2272a9a067f2" providerId="ADAL" clId="{7E48A646-63B7-4468-8050-66315ADA6B80}" dt="2021-11-30T06:55:51.803" v="214" actId="478"/>
          <ac:picMkLst>
            <pc:docMk/>
            <pc:sldMk cId="3346246645" sldId="406"/>
            <ac:picMk id="3" creationId="{E7E623FE-2FA4-4EBA-AC7F-D59C7E606092}"/>
          </ac:picMkLst>
        </pc:picChg>
        <pc:picChg chg="add mod">
          <ac:chgData name="Kobe BOUSSAUW" userId="0a2d0a09-18ca-455c-bcbf-2272a9a067f2" providerId="ADAL" clId="{7E48A646-63B7-4468-8050-66315ADA6B80}" dt="2021-11-30T06:56:39.502" v="238" actId="931"/>
          <ac:picMkLst>
            <pc:docMk/>
            <pc:sldMk cId="3346246645" sldId="406"/>
            <ac:picMk id="4" creationId="{EA008E52-5BFF-42DF-ABEB-BC7FE55C5E2F}"/>
          </ac:picMkLst>
        </pc:picChg>
        <pc:picChg chg="del">
          <ac:chgData name="Kobe BOUSSAUW" userId="0a2d0a09-18ca-455c-bcbf-2272a9a067f2" providerId="ADAL" clId="{7E48A646-63B7-4468-8050-66315ADA6B80}" dt="2021-11-30T06:55:53.228" v="215" actId="478"/>
          <ac:picMkLst>
            <pc:docMk/>
            <pc:sldMk cId="3346246645" sldId="406"/>
            <ac:picMk id="8" creationId="{157E807A-BFF5-4442-8439-56736F064560}"/>
          </ac:picMkLst>
        </pc:picChg>
        <pc:picChg chg="del">
          <ac:chgData name="Kobe BOUSSAUW" userId="0a2d0a09-18ca-455c-bcbf-2272a9a067f2" providerId="ADAL" clId="{7E48A646-63B7-4468-8050-66315ADA6B80}" dt="2021-11-30T06:55:54.617" v="216" actId="478"/>
          <ac:picMkLst>
            <pc:docMk/>
            <pc:sldMk cId="3346246645" sldId="406"/>
            <ac:picMk id="10" creationId="{416C4BA5-DFC0-4680-AC15-63F954AC679B}"/>
          </ac:picMkLst>
        </pc:picChg>
      </pc:sldChg>
      <pc:sldChg chg="addSp delSp modSp add mod">
        <pc:chgData name="Kobe BOUSSAUW" userId="0a2d0a09-18ca-455c-bcbf-2272a9a067f2" providerId="ADAL" clId="{7E48A646-63B7-4468-8050-66315ADA6B80}" dt="2021-11-30T07:11:21.102" v="654" actId="1036"/>
        <pc:sldMkLst>
          <pc:docMk/>
          <pc:sldMk cId="58911988" sldId="407"/>
        </pc:sldMkLst>
        <pc:spChg chg="add mod">
          <ac:chgData name="Kobe BOUSSAUW" userId="0a2d0a09-18ca-455c-bcbf-2272a9a067f2" providerId="ADAL" clId="{7E48A646-63B7-4468-8050-66315ADA6B80}" dt="2021-11-30T07:11:21.102" v="654" actId="1036"/>
          <ac:spMkLst>
            <pc:docMk/>
            <pc:sldMk cId="58911988" sldId="407"/>
            <ac:spMk id="5" creationId="{CC91855E-9C73-4F2F-9BB9-796858D6CF3E}"/>
          </ac:spMkLst>
        </pc:spChg>
        <pc:picChg chg="add mod">
          <ac:chgData name="Kobe BOUSSAUW" userId="0a2d0a09-18ca-455c-bcbf-2272a9a067f2" providerId="ADAL" clId="{7E48A646-63B7-4468-8050-66315ADA6B80}" dt="2021-11-30T07:11:21.102" v="654" actId="1036"/>
          <ac:picMkLst>
            <pc:docMk/>
            <pc:sldMk cId="58911988" sldId="407"/>
            <ac:picMk id="3" creationId="{477CB221-A5C4-4F5C-9CDE-EC374DAF32FE}"/>
          </ac:picMkLst>
        </pc:picChg>
        <pc:picChg chg="del">
          <ac:chgData name="Kobe BOUSSAUW" userId="0a2d0a09-18ca-455c-bcbf-2272a9a067f2" providerId="ADAL" clId="{7E48A646-63B7-4468-8050-66315ADA6B80}" dt="2021-11-30T06:56:47.922" v="242" actId="478"/>
          <ac:picMkLst>
            <pc:docMk/>
            <pc:sldMk cId="58911988" sldId="407"/>
            <ac:picMk id="4" creationId="{EA008E52-5BFF-42DF-ABEB-BC7FE55C5E2F}"/>
          </ac:picMkLst>
        </pc:picChg>
      </pc:sldChg>
      <pc:sldChg chg="addSp delSp modSp add mod">
        <pc:chgData name="Kobe BOUSSAUW" userId="0a2d0a09-18ca-455c-bcbf-2272a9a067f2" providerId="ADAL" clId="{7E48A646-63B7-4468-8050-66315ADA6B80}" dt="2021-11-30T07:14:38.151" v="689" actId="1076"/>
        <pc:sldMkLst>
          <pc:docMk/>
          <pc:sldMk cId="2893012419" sldId="408"/>
        </pc:sldMkLst>
        <pc:spChg chg="mod">
          <ac:chgData name="Kobe BOUSSAUW" userId="0a2d0a09-18ca-455c-bcbf-2272a9a067f2" providerId="ADAL" clId="{7E48A646-63B7-4468-8050-66315ADA6B80}" dt="2021-11-30T06:59:57.487" v="340" actId="1035"/>
          <ac:spMkLst>
            <pc:docMk/>
            <pc:sldMk cId="2893012419" sldId="408"/>
            <ac:spMk id="2" creationId="{372AD7A1-C554-403C-9F4A-4AC2AE4DACCC}"/>
          </ac:spMkLst>
        </pc:spChg>
        <pc:spChg chg="del">
          <ac:chgData name="Kobe BOUSSAUW" userId="0a2d0a09-18ca-455c-bcbf-2272a9a067f2" providerId="ADAL" clId="{7E48A646-63B7-4468-8050-66315ADA6B80}" dt="2021-11-30T06:59:15.504" v="316" actId="478"/>
          <ac:spMkLst>
            <pc:docMk/>
            <pc:sldMk cId="2893012419" sldId="408"/>
            <ac:spMk id="3" creationId="{A2302401-8246-4664-BDB8-071106FD5410}"/>
          </ac:spMkLst>
        </pc:spChg>
        <pc:spChg chg="add del mod">
          <ac:chgData name="Kobe BOUSSAUW" userId="0a2d0a09-18ca-455c-bcbf-2272a9a067f2" providerId="ADAL" clId="{7E48A646-63B7-4468-8050-66315ADA6B80}" dt="2021-11-30T06:59:19.353" v="317" actId="478"/>
          <ac:spMkLst>
            <pc:docMk/>
            <pc:sldMk cId="2893012419" sldId="408"/>
            <ac:spMk id="5" creationId="{5BDFE9ED-8CF8-448D-ADC9-903DF10E14CD}"/>
          </ac:spMkLst>
        </pc:spChg>
        <pc:picChg chg="add del mod">
          <ac:chgData name="Kobe BOUSSAUW" userId="0a2d0a09-18ca-455c-bcbf-2272a9a067f2" providerId="ADAL" clId="{7E48A646-63B7-4468-8050-66315ADA6B80}" dt="2021-11-30T07:14:25.137" v="685" actId="478"/>
          <ac:picMkLst>
            <pc:docMk/>
            <pc:sldMk cId="2893012419" sldId="408"/>
            <ac:picMk id="7" creationId="{7B58D074-8BE9-45DC-975B-6FFAF6E68FD3}"/>
          </ac:picMkLst>
        </pc:picChg>
        <pc:picChg chg="add mod">
          <ac:chgData name="Kobe BOUSSAUW" userId="0a2d0a09-18ca-455c-bcbf-2272a9a067f2" providerId="ADAL" clId="{7E48A646-63B7-4468-8050-66315ADA6B80}" dt="2021-11-30T07:14:38.151" v="689" actId="1076"/>
          <ac:picMkLst>
            <pc:docMk/>
            <pc:sldMk cId="2893012419" sldId="408"/>
            <ac:picMk id="8" creationId="{1B306A2E-C9DC-41A1-8BEB-88CEF9E201A9}"/>
          </ac:picMkLst>
        </pc:picChg>
      </pc:sldChg>
      <pc:sldChg chg="addSp delSp modSp add mod ord">
        <pc:chgData name="Kobe BOUSSAUW" userId="0a2d0a09-18ca-455c-bcbf-2272a9a067f2" providerId="ADAL" clId="{7E48A646-63B7-4468-8050-66315ADA6B80}" dt="2021-11-30T07:11:39.902" v="675" actId="14100"/>
        <pc:sldMkLst>
          <pc:docMk/>
          <pc:sldMk cId="254636816" sldId="409"/>
        </pc:sldMkLst>
        <pc:spChg chg="del">
          <ac:chgData name="Kobe BOUSSAUW" userId="0a2d0a09-18ca-455c-bcbf-2272a9a067f2" providerId="ADAL" clId="{7E48A646-63B7-4468-8050-66315ADA6B80}" dt="2021-11-30T07:03:11.524" v="354" actId="478"/>
          <ac:spMkLst>
            <pc:docMk/>
            <pc:sldMk cId="254636816" sldId="409"/>
            <ac:spMk id="5" creationId="{5685A9F3-4697-4B60-A50E-B912AA7ABD47}"/>
          </ac:spMkLst>
        </pc:spChg>
        <pc:spChg chg="del">
          <ac:chgData name="Kobe BOUSSAUW" userId="0a2d0a09-18ca-455c-bcbf-2272a9a067f2" providerId="ADAL" clId="{7E48A646-63B7-4468-8050-66315ADA6B80}" dt="2021-11-30T07:03:06.242" v="353" actId="478"/>
          <ac:spMkLst>
            <pc:docMk/>
            <pc:sldMk cId="254636816" sldId="409"/>
            <ac:spMk id="7" creationId="{E9C8088A-C594-4DD5-B322-FDB705F685CA}"/>
          </ac:spMkLst>
        </pc:spChg>
        <pc:spChg chg="add mod">
          <ac:chgData name="Kobe BOUSSAUW" userId="0a2d0a09-18ca-455c-bcbf-2272a9a067f2" providerId="ADAL" clId="{7E48A646-63B7-4468-8050-66315ADA6B80}" dt="2021-11-30T07:11:30.576" v="674" actId="1035"/>
          <ac:spMkLst>
            <pc:docMk/>
            <pc:sldMk cId="254636816" sldId="409"/>
            <ac:spMk id="10" creationId="{4312A8DD-02C5-4B46-8EB0-308A30BAD7D2}"/>
          </ac:spMkLst>
        </pc:spChg>
        <pc:picChg chg="add del mod">
          <ac:chgData name="Kobe BOUSSAUW" userId="0a2d0a09-18ca-455c-bcbf-2272a9a067f2" providerId="ADAL" clId="{7E48A646-63B7-4468-8050-66315ADA6B80}" dt="2021-11-30T07:08:49.489" v="506" actId="478"/>
          <ac:picMkLst>
            <pc:docMk/>
            <pc:sldMk cId="254636816" sldId="409"/>
            <ac:picMk id="3" creationId="{D2E64BCB-4D39-478D-8C62-B00E79F7470C}"/>
          </ac:picMkLst>
        </pc:picChg>
        <pc:picChg chg="del">
          <ac:chgData name="Kobe BOUSSAUW" userId="0a2d0a09-18ca-455c-bcbf-2272a9a067f2" providerId="ADAL" clId="{7E48A646-63B7-4468-8050-66315ADA6B80}" dt="2021-11-30T07:01:45.427" v="348" actId="478"/>
          <ac:picMkLst>
            <pc:docMk/>
            <pc:sldMk cId="254636816" sldId="409"/>
            <ac:picMk id="4" creationId="{44EC8314-360A-42CE-98CA-9C826795E829}"/>
          </ac:picMkLst>
        </pc:picChg>
        <pc:picChg chg="add del mod">
          <ac:chgData name="Kobe BOUSSAUW" userId="0a2d0a09-18ca-455c-bcbf-2272a9a067f2" providerId="ADAL" clId="{7E48A646-63B7-4468-8050-66315ADA6B80}" dt="2021-11-30T07:03:18.248" v="356" actId="478"/>
          <ac:picMkLst>
            <pc:docMk/>
            <pc:sldMk cId="254636816" sldId="409"/>
            <ac:picMk id="6" creationId="{AF940F23-246A-4866-BE0D-5C01CFE95EAD}"/>
          </ac:picMkLst>
        </pc:picChg>
        <pc:picChg chg="add mod">
          <ac:chgData name="Kobe BOUSSAUW" userId="0a2d0a09-18ca-455c-bcbf-2272a9a067f2" providerId="ADAL" clId="{7E48A646-63B7-4468-8050-66315ADA6B80}" dt="2021-11-30T07:11:39.902" v="675" actId="14100"/>
          <ac:picMkLst>
            <pc:docMk/>
            <pc:sldMk cId="254636816" sldId="409"/>
            <ac:picMk id="9" creationId="{4EA04C72-F11F-4FA9-AB42-50751D96E2FB}"/>
          </ac:picMkLst>
        </pc:picChg>
      </pc:sldChg>
      <pc:sldChg chg="addSp delSp modSp add del mod">
        <pc:chgData name="Kobe BOUSSAUW" userId="0a2d0a09-18ca-455c-bcbf-2272a9a067f2" providerId="ADAL" clId="{7E48A646-63B7-4468-8050-66315ADA6B80}" dt="2021-11-30T07:00:40.760" v="346" actId="47"/>
        <pc:sldMkLst>
          <pc:docMk/>
          <pc:sldMk cId="2743645439" sldId="409"/>
        </pc:sldMkLst>
        <pc:spChg chg="del">
          <ac:chgData name="Kobe BOUSSAUW" userId="0a2d0a09-18ca-455c-bcbf-2272a9a067f2" providerId="ADAL" clId="{7E48A646-63B7-4468-8050-66315ADA6B80}" dt="2021-11-30T06:57:51.995" v="314" actId="478"/>
          <ac:spMkLst>
            <pc:docMk/>
            <pc:sldMk cId="2743645439" sldId="409"/>
            <ac:spMk id="2" creationId="{372AD7A1-C554-403C-9F4A-4AC2AE4DACCC}"/>
          </ac:spMkLst>
        </pc:spChg>
        <pc:spChg chg="del">
          <ac:chgData name="Kobe BOUSSAUW" userId="0a2d0a09-18ca-455c-bcbf-2272a9a067f2" providerId="ADAL" clId="{7E48A646-63B7-4468-8050-66315ADA6B80}" dt="2021-11-30T06:57:51.995" v="314" actId="478"/>
          <ac:spMkLst>
            <pc:docMk/>
            <pc:sldMk cId="2743645439" sldId="409"/>
            <ac:spMk id="3" creationId="{A2302401-8246-4664-BDB8-071106FD5410}"/>
          </ac:spMkLst>
        </pc:spChg>
        <pc:spChg chg="add del mod">
          <ac:chgData name="Kobe BOUSSAUW" userId="0a2d0a09-18ca-455c-bcbf-2272a9a067f2" providerId="ADAL" clId="{7E48A646-63B7-4468-8050-66315ADA6B80}" dt="2021-11-30T06:57:56.932" v="315" actId="478"/>
          <ac:spMkLst>
            <pc:docMk/>
            <pc:sldMk cId="2743645439" sldId="409"/>
            <ac:spMk id="5" creationId="{ECA0EFAA-2772-4820-B9D5-FC237C0091D0}"/>
          </ac:spMkLst>
        </pc:spChg>
        <pc:spChg chg="add del mod">
          <ac:chgData name="Kobe BOUSSAUW" userId="0a2d0a09-18ca-455c-bcbf-2272a9a067f2" providerId="ADAL" clId="{7E48A646-63B7-4468-8050-66315ADA6B80}" dt="2021-11-30T06:57:56.932" v="315" actId="478"/>
          <ac:spMkLst>
            <pc:docMk/>
            <pc:sldMk cId="2743645439" sldId="409"/>
            <ac:spMk id="7" creationId="{AFCEC212-496C-4DF0-9B24-0525F314D914}"/>
          </ac:spMkLst>
        </pc:spChg>
      </pc:sldChg>
      <pc:sldChg chg="addSp delSp modSp add mod">
        <pc:chgData name="Kobe BOUSSAUW" userId="0a2d0a09-18ca-455c-bcbf-2272a9a067f2" providerId="ADAL" clId="{7E48A646-63B7-4468-8050-66315ADA6B80}" dt="2021-11-30T07:40:09.880" v="830" actId="14100"/>
        <pc:sldMkLst>
          <pc:docMk/>
          <pc:sldMk cId="1497961978" sldId="410"/>
        </pc:sldMkLst>
        <pc:spChg chg="del">
          <ac:chgData name="Kobe BOUSSAUW" userId="0a2d0a09-18ca-455c-bcbf-2272a9a067f2" providerId="ADAL" clId="{7E48A646-63B7-4468-8050-66315ADA6B80}" dt="2021-11-30T07:12:06.758" v="679" actId="478"/>
          <ac:spMkLst>
            <pc:docMk/>
            <pc:sldMk cId="1497961978" sldId="410"/>
            <ac:spMk id="2" creationId="{372AD7A1-C554-403C-9F4A-4AC2AE4DACCC}"/>
          </ac:spMkLst>
        </pc:spChg>
        <pc:spChg chg="add del mod">
          <ac:chgData name="Kobe BOUSSAUW" userId="0a2d0a09-18ca-455c-bcbf-2272a9a067f2" providerId="ADAL" clId="{7E48A646-63B7-4468-8050-66315ADA6B80}" dt="2021-11-30T07:12:03.566" v="678" actId="478"/>
          <ac:spMkLst>
            <pc:docMk/>
            <pc:sldMk cId="1497961978" sldId="410"/>
            <ac:spMk id="4" creationId="{9630C0A2-7A66-4951-9498-9BC4FF312F4E}"/>
          </ac:spMkLst>
        </pc:spChg>
        <pc:spChg chg="del">
          <ac:chgData name="Kobe BOUSSAUW" userId="0a2d0a09-18ca-455c-bcbf-2272a9a067f2" providerId="ADAL" clId="{7E48A646-63B7-4468-8050-66315ADA6B80}" dt="2021-11-30T07:12:01.314" v="677" actId="478"/>
          <ac:spMkLst>
            <pc:docMk/>
            <pc:sldMk cId="1497961978" sldId="410"/>
            <ac:spMk id="6" creationId="{F3471A5C-F0F6-40FA-82B5-30C05E258D20}"/>
          </ac:spMkLst>
        </pc:spChg>
        <pc:spChg chg="add del mod">
          <ac:chgData name="Kobe BOUSSAUW" userId="0a2d0a09-18ca-455c-bcbf-2272a9a067f2" providerId="ADAL" clId="{7E48A646-63B7-4468-8050-66315ADA6B80}" dt="2021-11-30T07:12:10.570" v="680" actId="478"/>
          <ac:spMkLst>
            <pc:docMk/>
            <pc:sldMk cId="1497961978" sldId="410"/>
            <ac:spMk id="7" creationId="{3256F255-B47F-43F5-B6C9-F0B1BB097C78}"/>
          </ac:spMkLst>
        </pc:spChg>
        <pc:picChg chg="add del mod">
          <ac:chgData name="Kobe BOUSSAUW" userId="0a2d0a09-18ca-455c-bcbf-2272a9a067f2" providerId="ADAL" clId="{7E48A646-63B7-4468-8050-66315ADA6B80}" dt="2021-11-30T07:36:11.282" v="823" actId="478"/>
          <ac:picMkLst>
            <pc:docMk/>
            <pc:sldMk cId="1497961978" sldId="410"/>
            <ac:picMk id="8" creationId="{B9E435D5-F8DE-4FD6-A1DF-A13BBC6C61E1}"/>
          </ac:picMkLst>
        </pc:picChg>
        <pc:picChg chg="add mod">
          <ac:chgData name="Kobe BOUSSAUW" userId="0a2d0a09-18ca-455c-bcbf-2272a9a067f2" providerId="ADAL" clId="{7E48A646-63B7-4468-8050-66315ADA6B80}" dt="2021-11-30T07:40:09.880" v="830" actId="14100"/>
          <ac:picMkLst>
            <pc:docMk/>
            <pc:sldMk cId="1497961978" sldId="410"/>
            <ac:picMk id="10" creationId="{363E73C6-ECB8-4CB4-AA78-E687BD0687E9}"/>
          </ac:picMkLst>
        </pc:picChg>
        <pc:picChg chg="add mod">
          <ac:chgData name="Kobe BOUSSAUW" userId="0a2d0a09-18ca-455c-bcbf-2272a9a067f2" providerId="ADAL" clId="{7E48A646-63B7-4468-8050-66315ADA6B80}" dt="2021-11-30T07:39:57.278" v="829" actId="1076"/>
          <ac:picMkLst>
            <pc:docMk/>
            <pc:sldMk cId="1497961978" sldId="410"/>
            <ac:picMk id="12" creationId="{AF93D0A0-BB22-41C2-8B12-32249326D165}"/>
          </ac:picMkLst>
        </pc:picChg>
      </pc:sldChg>
      <pc:sldChg chg="addSp delSp modSp add mod">
        <pc:chgData name="Kobe BOUSSAUW" userId="0a2d0a09-18ca-455c-bcbf-2272a9a067f2" providerId="ADAL" clId="{7E48A646-63B7-4468-8050-66315ADA6B80}" dt="2021-11-30T10:28:59.244" v="972" actId="14100"/>
        <pc:sldMkLst>
          <pc:docMk/>
          <pc:sldMk cId="1233878741" sldId="411"/>
        </pc:sldMkLst>
        <pc:spChg chg="del">
          <ac:chgData name="Kobe BOUSSAUW" userId="0a2d0a09-18ca-455c-bcbf-2272a9a067f2" providerId="ADAL" clId="{7E48A646-63B7-4468-8050-66315ADA6B80}" dt="2021-11-30T07:13:45.386" v="683" actId="478"/>
          <ac:spMkLst>
            <pc:docMk/>
            <pc:sldMk cId="1233878741" sldId="411"/>
            <ac:spMk id="2" creationId="{372AD7A1-C554-403C-9F4A-4AC2AE4DACCC}"/>
          </ac:spMkLst>
        </pc:spChg>
        <pc:spChg chg="add del mod">
          <ac:chgData name="Kobe BOUSSAUW" userId="0a2d0a09-18ca-455c-bcbf-2272a9a067f2" providerId="ADAL" clId="{7E48A646-63B7-4468-8050-66315ADA6B80}" dt="2021-11-30T07:13:47.307" v="684" actId="478"/>
          <ac:spMkLst>
            <pc:docMk/>
            <pc:sldMk cId="1233878741" sldId="411"/>
            <ac:spMk id="4" creationId="{6ACE9C6D-3917-4DA5-BE3A-41C90E81B2F0}"/>
          </ac:spMkLst>
        </pc:spChg>
        <pc:spChg chg="add del mod">
          <ac:chgData name="Kobe BOUSSAUW" userId="0a2d0a09-18ca-455c-bcbf-2272a9a067f2" providerId="ADAL" clId="{7E48A646-63B7-4468-8050-66315ADA6B80}" dt="2021-11-30T07:15:39.362" v="694" actId="478"/>
          <ac:spMkLst>
            <pc:docMk/>
            <pc:sldMk cId="1233878741" sldId="411"/>
            <ac:spMk id="6" creationId="{30ABA243-3497-4D92-9DB5-EDB9BB7240C0}"/>
          </ac:spMkLst>
        </pc:spChg>
        <pc:spChg chg="add mod">
          <ac:chgData name="Kobe BOUSSAUW" userId="0a2d0a09-18ca-455c-bcbf-2272a9a067f2" providerId="ADAL" clId="{7E48A646-63B7-4468-8050-66315ADA6B80}" dt="2021-11-30T07:15:01.706" v="690"/>
          <ac:spMkLst>
            <pc:docMk/>
            <pc:sldMk cId="1233878741" sldId="411"/>
            <ac:spMk id="10" creationId="{E0BD73C8-21D0-4B60-B041-2F91C898B4BC}"/>
          </ac:spMkLst>
        </pc:spChg>
        <pc:spChg chg="add del mod">
          <ac:chgData name="Kobe BOUSSAUW" userId="0a2d0a09-18ca-455c-bcbf-2272a9a067f2" providerId="ADAL" clId="{7E48A646-63B7-4468-8050-66315ADA6B80}" dt="2021-11-30T07:15:41.358" v="695" actId="478"/>
          <ac:spMkLst>
            <pc:docMk/>
            <pc:sldMk cId="1233878741" sldId="411"/>
            <ac:spMk id="11" creationId="{1E10912D-5E08-421B-8524-5FA38702CCB5}"/>
          </ac:spMkLst>
        </pc:spChg>
        <pc:spChg chg="add mod">
          <ac:chgData name="Kobe BOUSSAUW" userId="0a2d0a09-18ca-455c-bcbf-2272a9a067f2" providerId="ADAL" clId="{7E48A646-63B7-4468-8050-66315ADA6B80}" dt="2021-11-30T10:28:59.244" v="972" actId="14100"/>
          <ac:spMkLst>
            <pc:docMk/>
            <pc:sldMk cId="1233878741" sldId="411"/>
            <ac:spMk id="12" creationId="{CCBD9C0B-FE26-437E-B1A9-4534B3F6001A}"/>
          </ac:spMkLst>
        </pc:spChg>
        <pc:picChg chg="del">
          <ac:chgData name="Kobe BOUSSAUW" userId="0a2d0a09-18ca-455c-bcbf-2272a9a067f2" providerId="ADAL" clId="{7E48A646-63B7-4468-8050-66315ADA6B80}" dt="2021-11-30T07:13:41.579" v="682" actId="478"/>
          <ac:picMkLst>
            <pc:docMk/>
            <pc:sldMk cId="1233878741" sldId="411"/>
            <ac:picMk id="7" creationId="{7B58D074-8BE9-45DC-975B-6FFAF6E68FD3}"/>
          </ac:picMkLst>
        </pc:picChg>
        <pc:picChg chg="add mod">
          <ac:chgData name="Kobe BOUSSAUW" userId="0a2d0a09-18ca-455c-bcbf-2272a9a067f2" providerId="ADAL" clId="{7E48A646-63B7-4468-8050-66315ADA6B80}" dt="2021-11-30T07:15:01.706" v="690"/>
          <ac:picMkLst>
            <pc:docMk/>
            <pc:sldMk cId="1233878741" sldId="411"/>
            <ac:picMk id="8" creationId="{7F6DD47A-250F-4932-8C02-008B421EA535}"/>
          </ac:picMkLst>
        </pc:picChg>
        <pc:picChg chg="add mod">
          <ac:chgData name="Kobe BOUSSAUW" userId="0a2d0a09-18ca-455c-bcbf-2272a9a067f2" providerId="ADAL" clId="{7E48A646-63B7-4468-8050-66315ADA6B80}" dt="2021-11-30T07:15:01.706" v="690"/>
          <ac:picMkLst>
            <pc:docMk/>
            <pc:sldMk cId="1233878741" sldId="411"/>
            <ac:picMk id="9" creationId="{7D96F016-79E1-4FCF-9518-8A633A823944}"/>
          </ac:picMkLst>
        </pc:picChg>
      </pc:sldChg>
      <pc:sldChg chg="addSp modSp add mod">
        <pc:chgData name="Kobe BOUSSAUW" userId="0a2d0a09-18ca-455c-bcbf-2272a9a067f2" providerId="ADAL" clId="{7E48A646-63B7-4468-8050-66315ADA6B80}" dt="2021-11-30T07:17:39.757" v="821" actId="1035"/>
        <pc:sldMkLst>
          <pc:docMk/>
          <pc:sldMk cId="3812542571" sldId="412"/>
        </pc:sldMkLst>
        <pc:picChg chg="add mod">
          <ac:chgData name="Kobe BOUSSAUW" userId="0a2d0a09-18ca-455c-bcbf-2272a9a067f2" providerId="ADAL" clId="{7E48A646-63B7-4468-8050-66315ADA6B80}" dt="2021-11-30T07:17:39.757" v="821" actId="1035"/>
          <ac:picMkLst>
            <pc:docMk/>
            <pc:sldMk cId="3812542571" sldId="412"/>
            <ac:picMk id="2" creationId="{26F64AD7-01C0-4EA5-A807-D54FE768DB50}"/>
          </ac:picMkLst>
        </pc:picChg>
      </pc:sldChg>
      <pc:sldChg chg="addSp delSp modSp add mod">
        <pc:chgData name="Kobe BOUSSAUW" userId="0a2d0a09-18ca-455c-bcbf-2272a9a067f2" providerId="ADAL" clId="{7E48A646-63B7-4468-8050-66315ADA6B80}" dt="2021-11-30T07:40:48.992" v="833" actId="931"/>
        <pc:sldMkLst>
          <pc:docMk/>
          <pc:sldMk cId="1380925864" sldId="413"/>
        </pc:sldMkLst>
        <pc:picChg chg="del">
          <ac:chgData name="Kobe BOUSSAUW" userId="0a2d0a09-18ca-455c-bcbf-2272a9a067f2" providerId="ADAL" clId="{7E48A646-63B7-4468-8050-66315ADA6B80}" dt="2021-11-30T07:40:41.944" v="832" actId="478"/>
          <ac:picMkLst>
            <pc:docMk/>
            <pc:sldMk cId="1380925864" sldId="413"/>
            <ac:picMk id="2" creationId="{26F64AD7-01C0-4EA5-A807-D54FE768DB50}"/>
          </ac:picMkLst>
        </pc:picChg>
        <pc:picChg chg="add mod">
          <ac:chgData name="Kobe BOUSSAUW" userId="0a2d0a09-18ca-455c-bcbf-2272a9a067f2" providerId="ADAL" clId="{7E48A646-63B7-4468-8050-66315ADA6B80}" dt="2021-11-30T07:40:48.992" v="833" actId="931"/>
          <ac:picMkLst>
            <pc:docMk/>
            <pc:sldMk cId="1380925864" sldId="413"/>
            <ac:picMk id="4" creationId="{7181A46F-7CE1-460D-86BC-01794F669455}"/>
          </ac:picMkLst>
        </pc:picChg>
      </pc:sldChg>
      <pc:sldChg chg="addSp delSp modSp add mod">
        <pc:chgData name="Kobe BOUSSAUW" userId="0a2d0a09-18ca-455c-bcbf-2272a9a067f2" providerId="ADAL" clId="{7E48A646-63B7-4468-8050-66315ADA6B80}" dt="2021-11-30T08:50:13.194" v="881" actId="1038"/>
        <pc:sldMkLst>
          <pc:docMk/>
          <pc:sldMk cId="1047990361" sldId="414"/>
        </pc:sldMkLst>
        <pc:picChg chg="add mod">
          <ac:chgData name="Kobe BOUSSAUW" userId="0a2d0a09-18ca-455c-bcbf-2272a9a067f2" providerId="ADAL" clId="{7E48A646-63B7-4468-8050-66315ADA6B80}" dt="2021-11-30T08:50:13.194" v="881" actId="1038"/>
          <ac:picMkLst>
            <pc:docMk/>
            <pc:sldMk cId="1047990361" sldId="414"/>
            <ac:picMk id="3" creationId="{BE92E3EE-D1E2-4071-8B18-C718C80643FB}"/>
          </ac:picMkLst>
        </pc:picChg>
        <pc:picChg chg="del">
          <ac:chgData name="Kobe BOUSSAUW" userId="0a2d0a09-18ca-455c-bcbf-2272a9a067f2" providerId="ADAL" clId="{7E48A646-63B7-4468-8050-66315ADA6B80}" dt="2021-11-30T07:41:27.826" v="835" actId="478"/>
          <ac:picMkLst>
            <pc:docMk/>
            <pc:sldMk cId="1047990361" sldId="414"/>
            <ac:picMk id="4" creationId="{7181A46F-7CE1-460D-86BC-01794F669455}"/>
          </ac:picMkLst>
        </pc:picChg>
        <pc:picChg chg="add del mod">
          <ac:chgData name="Kobe BOUSSAUW" userId="0a2d0a09-18ca-455c-bcbf-2272a9a067f2" providerId="ADAL" clId="{7E48A646-63B7-4468-8050-66315ADA6B80}" dt="2021-11-30T08:47:55.275" v="841" actId="478"/>
          <ac:picMkLst>
            <pc:docMk/>
            <pc:sldMk cId="1047990361" sldId="414"/>
            <ac:picMk id="6" creationId="{7C2940DA-8A47-403A-B69A-EE61DC590C08}"/>
          </ac:picMkLst>
        </pc:picChg>
        <pc:picChg chg="add mod ord">
          <ac:chgData name="Kobe BOUSSAUW" userId="0a2d0a09-18ca-455c-bcbf-2272a9a067f2" providerId="ADAL" clId="{7E48A646-63B7-4468-8050-66315ADA6B80}" dt="2021-11-30T08:50:13.194" v="881" actId="1038"/>
          <ac:picMkLst>
            <pc:docMk/>
            <pc:sldMk cId="1047990361" sldId="414"/>
            <ac:picMk id="8" creationId="{FD316DA5-9643-427D-9F60-1D13ECD26BC5}"/>
          </ac:picMkLst>
        </pc:picChg>
        <pc:picChg chg="add mod">
          <ac:chgData name="Kobe BOUSSAUW" userId="0a2d0a09-18ca-455c-bcbf-2272a9a067f2" providerId="ADAL" clId="{7E48A646-63B7-4468-8050-66315ADA6B80}" dt="2021-11-30T08:50:13.194" v="881" actId="1038"/>
          <ac:picMkLst>
            <pc:docMk/>
            <pc:sldMk cId="1047990361" sldId="414"/>
            <ac:picMk id="10" creationId="{C564A8DA-93A3-4ACC-A9DF-CCEC3FD20ECC}"/>
          </ac:picMkLst>
        </pc:picChg>
      </pc:sldChg>
      <pc:sldChg chg="addSp delSp modSp add mod">
        <pc:chgData name="Kobe BOUSSAUW" userId="0a2d0a09-18ca-455c-bcbf-2272a9a067f2" providerId="ADAL" clId="{7E48A646-63B7-4468-8050-66315ADA6B80}" dt="2021-11-30T10:01:23.939" v="915" actId="1038"/>
        <pc:sldMkLst>
          <pc:docMk/>
          <pc:sldMk cId="827634068" sldId="415"/>
        </pc:sldMkLst>
        <pc:picChg chg="add mod">
          <ac:chgData name="Kobe BOUSSAUW" userId="0a2d0a09-18ca-455c-bcbf-2272a9a067f2" providerId="ADAL" clId="{7E48A646-63B7-4468-8050-66315ADA6B80}" dt="2021-11-30T10:01:23.939" v="915" actId="1038"/>
          <ac:picMkLst>
            <pc:docMk/>
            <pc:sldMk cId="827634068" sldId="415"/>
            <ac:picMk id="3" creationId="{9C0C6754-F355-4079-8C66-ACD2C9B2F548}"/>
          </ac:picMkLst>
        </pc:picChg>
        <pc:picChg chg="del">
          <ac:chgData name="Kobe BOUSSAUW" userId="0a2d0a09-18ca-455c-bcbf-2272a9a067f2" providerId="ADAL" clId="{7E48A646-63B7-4468-8050-66315ADA6B80}" dt="2021-11-30T08:50:46.866" v="883" actId="478"/>
          <ac:picMkLst>
            <pc:docMk/>
            <pc:sldMk cId="827634068" sldId="415"/>
            <ac:picMk id="4" creationId="{7181A46F-7CE1-460D-86BC-01794F669455}"/>
          </ac:picMkLst>
        </pc:picChg>
        <pc:picChg chg="add mod">
          <ac:chgData name="Kobe BOUSSAUW" userId="0a2d0a09-18ca-455c-bcbf-2272a9a067f2" providerId="ADAL" clId="{7E48A646-63B7-4468-8050-66315ADA6B80}" dt="2021-11-30T10:01:23.939" v="915" actId="1038"/>
          <ac:picMkLst>
            <pc:docMk/>
            <pc:sldMk cId="827634068" sldId="415"/>
            <ac:picMk id="5" creationId="{5D982A56-5B69-4C34-9C81-283FFE04FAE9}"/>
          </ac:picMkLst>
        </pc:picChg>
      </pc:sldChg>
      <pc:sldChg chg="delSp add del mod">
        <pc:chgData name="Kobe BOUSSAUW" userId="0a2d0a09-18ca-455c-bcbf-2272a9a067f2" providerId="ADAL" clId="{7E48A646-63B7-4468-8050-66315ADA6B80}" dt="2021-11-30T10:31:08.698" v="973" actId="47"/>
        <pc:sldMkLst>
          <pc:docMk/>
          <pc:sldMk cId="524892182" sldId="416"/>
        </pc:sldMkLst>
        <pc:picChg chg="del">
          <ac:chgData name="Kobe BOUSSAUW" userId="0a2d0a09-18ca-455c-bcbf-2272a9a067f2" providerId="ADAL" clId="{7E48A646-63B7-4468-8050-66315ADA6B80}" dt="2021-11-30T10:05:32.275" v="923" actId="478"/>
          <ac:picMkLst>
            <pc:docMk/>
            <pc:sldMk cId="524892182" sldId="416"/>
            <ac:picMk id="3" creationId="{9C0C6754-F355-4079-8C66-ACD2C9B2F548}"/>
          </ac:picMkLst>
        </pc:picChg>
        <pc:picChg chg="del">
          <ac:chgData name="Kobe BOUSSAUW" userId="0a2d0a09-18ca-455c-bcbf-2272a9a067f2" providerId="ADAL" clId="{7E48A646-63B7-4468-8050-66315ADA6B80}" dt="2021-11-30T10:05:32.867" v="924" actId="478"/>
          <ac:picMkLst>
            <pc:docMk/>
            <pc:sldMk cId="524892182" sldId="416"/>
            <ac:picMk id="5" creationId="{5D982A56-5B69-4C34-9C81-283FFE04FAE9}"/>
          </ac:picMkLst>
        </pc:picChg>
      </pc:sldChg>
      <pc:sldChg chg="addSp delSp modSp add mod">
        <pc:chgData name="Kobe BOUSSAUW" userId="0a2d0a09-18ca-455c-bcbf-2272a9a067f2" providerId="ADAL" clId="{7E48A646-63B7-4468-8050-66315ADA6B80}" dt="2021-11-30T10:28:22.097" v="955" actId="1037"/>
        <pc:sldMkLst>
          <pc:docMk/>
          <pc:sldMk cId="319732864" sldId="417"/>
        </pc:sldMkLst>
        <pc:picChg chg="del">
          <ac:chgData name="Kobe BOUSSAUW" userId="0a2d0a09-18ca-455c-bcbf-2272a9a067f2" providerId="ADAL" clId="{7E48A646-63B7-4468-8050-66315ADA6B80}" dt="2021-11-30T10:05:39.883" v="926" actId="478"/>
          <ac:picMkLst>
            <pc:docMk/>
            <pc:sldMk cId="319732864" sldId="417"/>
            <ac:picMk id="3" creationId="{9C0C6754-F355-4079-8C66-ACD2C9B2F548}"/>
          </ac:picMkLst>
        </pc:picChg>
        <pc:picChg chg="add mod">
          <ac:chgData name="Kobe BOUSSAUW" userId="0a2d0a09-18ca-455c-bcbf-2272a9a067f2" providerId="ADAL" clId="{7E48A646-63B7-4468-8050-66315ADA6B80}" dt="2021-11-30T10:28:20.784" v="944" actId="1037"/>
          <ac:picMkLst>
            <pc:docMk/>
            <pc:sldMk cId="319732864" sldId="417"/>
            <ac:picMk id="4" creationId="{77A296CA-E24C-4CC3-A2C9-C430062C2479}"/>
          </ac:picMkLst>
        </pc:picChg>
        <pc:picChg chg="del">
          <ac:chgData name="Kobe BOUSSAUW" userId="0a2d0a09-18ca-455c-bcbf-2272a9a067f2" providerId="ADAL" clId="{7E48A646-63B7-4468-8050-66315ADA6B80}" dt="2021-11-30T10:05:40.356" v="927" actId="478"/>
          <ac:picMkLst>
            <pc:docMk/>
            <pc:sldMk cId="319732864" sldId="417"/>
            <ac:picMk id="5" creationId="{5D982A56-5B69-4C34-9C81-283FFE04FAE9}"/>
          </ac:picMkLst>
        </pc:picChg>
        <pc:picChg chg="add mod">
          <ac:chgData name="Kobe BOUSSAUW" userId="0a2d0a09-18ca-455c-bcbf-2272a9a067f2" providerId="ADAL" clId="{7E48A646-63B7-4468-8050-66315ADA6B80}" dt="2021-11-30T10:28:22.097" v="955" actId="1037"/>
          <ac:picMkLst>
            <pc:docMk/>
            <pc:sldMk cId="319732864" sldId="417"/>
            <ac:picMk id="7" creationId="{1685FF7A-AE40-4E53-9103-9A25F5A28DAC}"/>
          </ac:picMkLst>
        </pc:picChg>
      </pc:sldChg>
      <pc:sldChg chg="modSp add mod">
        <pc:chgData name="Kobe BOUSSAUW" userId="0a2d0a09-18ca-455c-bcbf-2272a9a067f2" providerId="ADAL" clId="{7E48A646-63B7-4468-8050-66315ADA6B80}" dt="2021-11-30T10:40:38.938" v="1216" actId="20577"/>
        <pc:sldMkLst>
          <pc:docMk/>
          <pc:sldMk cId="2030662618" sldId="418"/>
        </pc:sldMkLst>
        <pc:spChg chg="mod">
          <ac:chgData name="Kobe BOUSSAUW" userId="0a2d0a09-18ca-455c-bcbf-2272a9a067f2" providerId="ADAL" clId="{7E48A646-63B7-4468-8050-66315ADA6B80}" dt="2021-11-30T10:40:38.938" v="1216" actId="20577"/>
          <ac:spMkLst>
            <pc:docMk/>
            <pc:sldMk cId="2030662618" sldId="418"/>
            <ac:spMk id="6" creationId="{F3471A5C-F0F6-40FA-82B5-30C05E258D20}"/>
          </ac:spMkLst>
        </pc:spChg>
      </pc:sldChg>
    </pc:docChg>
  </pc:docChgLst>
  <pc:docChgLst>
    <pc:chgData name="Kobe BOUSSAUW" userId="0a2d0a09-18ca-455c-bcbf-2272a9a067f2" providerId="ADAL" clId="{A1CC5F58-BD42-4DDB-971E-B4C60DB98D52}"/>
    <pc:docChg chg="undo custSel addSld delSld modSld">
      <pc:chgData name="Kobe BOUSSAUW" userId="0a2d0a09-18ca-455c-bcbf-2272a9a067f2" providerId="ADAL" clId="{A1CC5F58-BD42-4DDB-971E-B4C60DB98D52}" dt="2022-10-17T08:30:50.495" v="236" actId="20577"/>
      <pc:docMkLst>
        <pc:docMk/>
      </pc:docMkLst>
      <pc:sldChg chg="modSp mod">
        <pc:chgData name="Kobe BOUSSAUW" userId="0a2d0a09-18ca-455c-bcbf-2272a9a067f2" providerId="ADAL" clId="{A1CC5F58-BD42-4DDB-971E-B4C60DB98D52}" dt="2022-10-17T08:29:43.687" v="178" actId="20577"/>
        <pc:sldMkLst>
          <pc:docMk/>
          <pc:sldMk cId="3327347786" sldId="256"/>
        </pc:sldMkLst>
        <pc:spChg chg="mod">
          <ac:chgData name="Kobe BOUSSAUW" userId="0a2d0a09-18ca-455c-bcbf-2272a9a067f2" providerId="ADAL" clId="{A1CC5F58-BD42-4DDB-971E-B4C60DB98D52}" dt="2022-10-17T08:23:08.431" v="12" actId="20577"/>
          <ac:spMkLst>
            <pc:docMk/>
            <pc:sldMk cId="3327347786" sldId="256"/>
            <ac:spMk id="3" creationId="{DD1CAFC8-0D31-4132-A169-94AD05323677}"/>
          </ac:spMkLst>
        </pc:spChg>
        <pc:spChg chg="mod">
          <ac:chgData name="Kobe BOUSSAUW" userId="0a2d0a09-18ca-455c-bcbf-2272a9a067f2" providerId="ADAL" clId="{A1CC5F58-BD42-4DDB-971E-B4C60DB98D52}" dt="2022-10-17T08:23:24.255" v="44" actId="20577"/>
          <ac:spMkLst>
            <pc:docMk/>
            <pc:sldMk cId="3327347786" sldId="256"/>
            <ac:spMk id="8" creationId="{D71C6145-86EC-4597-9CF1-E08D7E84E63B}"/>
          </ac:spMkLst>
        </pc:spChg>
        <pc:spChg chg="mod">
          <ac:chgData name="Kobe BOUSSAUW" userId="0a2d0a09-18ca-455c-bcbf-2272a9a067f2" providerId="ADAL" clId="{A1CC5F58-BD42-4DDB-971E-B4C60DB98D52}" dt="2022-10-17T08:29:43.687" v="178" actId="20577"/>
          <ac:spMkLst>
            <pc:docMk/>
            <pc:sldMk cId="3327347786" sldId="256"/>
            <ac:spMk id="9" creationId="{2B7BEA7B-B5FC-48CE-841E-0AF2794ED679}"/>
          </ac:spMkLst>
        </pc:spChg>
      </pc:sldChg>
      <pc:sldChg chg="add del">
        <pc:chgData name="Kobe BOUSSAUW" userId="0a2d0a09-18ca-455c-bcbf-2272a9a067f2" providerId="ADAL" clId="{A1CC5F58-BD42-4DDB-971E-B4C60DB98D52}" dt="2022-10-17T08:27:16.103" v="46" actId="47"/>
        <pc:sldMkLst>
          <pc:docMk/>
          <pc:sldMk cId="237386093" sldId="431"/>
        </pc:sldMkLst>
      </pc:sldChg>
      <pc:sldChg chg="modSp add mod">
        <pc:chgData name="Kobe BOUSSAUW" userId="0a2d0a09-18ca-455c-bcbf-2272a9a067f2" providerId="ADAL" clId="{A1CC5F58-BD42-4DDB-971E-B4C60DB98D52}" dt="2022-10-17T08:30:50.495" v="236" actId="20577"/>
        <pc:sldMkLst>
          <pc:docMk/>
          <pc:sldMk cId="2288124273" sldId="431"/>
        </pc:sldMkLst>
        <pc:spChg chg="mod">
          <ac:chgData name="Kobe BOUSSAUW" userId="0a2d0a09-18ca-455c-bcbf-2272a9a067f2" providerId="ADAL" clId="{A1CC5F58-BD42-4DDB-971E-B4C60DB98D52}" dt="2022-10-17T08:28:41.486" v="101" actId="20577"/>
          <ac:spMkLst>
            <pc:docMk/>
            <pc:sldMk cId="2288124273" sldId="431"/>
            <ac:spMk id="2" creationId="{372AD7A1-C554-403C-9F4A-4AC2AE4DACCC}"/>
          </ac:spMkLst>
        </pc:spChg>
        <pc:spChg chg="mod">
          <ac:chgData name="Kobe BOUSSAUW" userId="0a2d0a09-18ca-455c-bcbf-2272a9a067f2" providerId="ADAL" clId="{A1CC5F58-BD42-4DDB-971E-B4C60DB98D52}" dt="2022-10-17T08:30:50.495" v="236" actId="20577"/>
          <ac:spMkLst>
            <pc:docMk/>
            <pc:sldMk cId="2288124273" sldId="431"/>
            <ac:spMk id="3" creationId="{A2302401-8246-4664-BDB8-071106FD5410}"/>
          </ac:spMkLst>
        </pc:spChg>
      </pc:sldChg>
    </pc:docChg>
  </pc:docChgLst>
  <pc:docChgLst>
    <pc:chgData name="Kobe BOUSSAUW" userId="0a2d0a09-18ca-455c-bcbf-2272a9a067f2" providerId="ADAL" clId="{91DCCAA3-7565-41C4-9E3E-C1AC37C03F30}"/>
    <pc:docChg chg="modSld">
      <pc:chgData name="Kobe BOUSSAUW" userId="0a2d0a09-18ca-455c-bcbf-2272a9a067f2" providerId="ADAL" clId="{91DCCAA3-7565-41C4-9E3E-C1AC37C03F30}" dt="2022-07-19T07:58:54.572" v="1" actId="20577"/>
      <pc:docMkLst>
        <pc:docMk/>
      </pc:docMkLst>
      <pc:sldChg chg="modSp mod">
        <pc:chgData name="Kobe BOUSSAUW" userId="0a2d0a09-18ca-455c-bcbf-2272a9a067f2" providerId="ADAL" clId="{91DCCAA3-7565-41C4-9E3E-C1AC37C03F30}" dt="2022-07-19T07:58:54.572" v="1" actId="20577"/>
        <pc:sldMkLst>
          <pc:docMk/>
          <pc:sldMk cId="1325603390" sldId="427"/>
        </pc:sldMkLst>
        <pc:spChg chg="mod">
          <ac:chgData name="Kobe BOUSSAUW" userId="0a2d0a09-18ca-455c-bcbf-2272a9a067f2" providerId="ADAL" clId="{91DCCAA3-7565-41C4-9E3E-C1AC37C03F30}" dt="2022-07-19T07:58:54.572" v="1" actId="20577"/>
          <ac:spMkLst>
            <pc:docMk/>
            <pc:sldMk cId="1325603390" sldId="427"/>
            <ac:spMk id="3" creationId="{A2302401-8246-4664-BDB8-071106FD5410}"/>
          </ac:spMkLst>
        </pc:spChg>
      </pc:sldChg>
    </pc:docChg>
  </pc:docChgLst>
  <pc:docChgLst>
    <pc:chgData name="Kobe BOUSSAUW" userId="0a2d0a09-18ca-455c-bcbf-2272a9a067f2" providerId="ADAL" clId="{354B4B0F-6D9A-4A91-AB98-3B4887709AB7}"/>
    <pc:docChg chg="undo custSel addSld delSld modSld sldOrd">
      <pc:chgData name="Kobe BOUSSAUW" userId="0a2d0a09-18ca-455c-bcbf-2272a9a067f2" providerId="ADAL" clId="{354B4B0F-6D9A-4A91-AB98-3B4887709AB7}" dt="2022-06-13T16:22:49.741" v="8459" actId="6549"/>
      <pc:docMkLst>
        <pc:docMk/>
      </pc:docMkLst>
      <pc:sldChg chg="modSp mod">
        <pc:chgData name="Kobe BOUSSAUW" userId="0a2d0a09-18ca-455c-bcbf-2272a9a067f2" providerId="ADAL" clId="{354B4B0F-6D9A-4A91-AB98-3B4887709AB7}" dt="2022-06-09T10:01:20.900" v="39" actId="20577"/>
        <pc:sldMkLst>
          <pc:docMk/>
          <pc:sldMk cId="3327347786" sldId="256"/>
        </pc:sldMkLst>
        <pc:spChg chg="mod">
          <ac:chgData name="Kobe BOUSSAUW" userId="0a2d0a09-18ca-455c-bcbf-2272a9a067f2" providerId="ADAL" clId="{354B4B0F-6D9A-4A91-AB98-3B4887709AB7}" dt="2022-06-09T10:00:29.624" v="13" actId="27636"/>
          <ac:spMkLst>
            <pc:docMk/>
            <pc:sldMk cId="3327347786" sldId="256"/>
            <ac:spMk id="2" creationId="{231D03D5-0E36-40CD-948A-66FF1E9434D1}"/>
          </ac:spMkLst>
        </pc:spChg>
        <pc:spChg chg="mod">
          <ac:chgData name="Kobe BOUSSAUW" userId="0a2d0a09-18ca-455c-bcbf-2272a9a067f2" providerId="ADAL" clId="{354B4B0F-6D9A-4A91-AB98-3B4887709AB7}" dt="2022-06-09T09:59:54.068" v="9" actId="20577"/>
          <ac:spMkLst>
            <pc:docMk/>
            <pc:sldMk cId="3327347786" sldId="256"/>
            <ac:spMk id="3" creationId="{DD1CAFC8-0D31-4132-A169-94AD05323677}"/>
          </ac:spMkLst>
        </pc:spChg>
        <pc:spChg chg="mod">
          <ac:chgData name="Kobe BOUSSAUW" userId="0a2d0a09-18ca-455c-bcbf-2272a9a067f2" providerId="ADAL" clId="{354B4B0F-6D9A-4A91-AB98-3B4887709AB7}" dt="2022-06-09T10:01:20.900" v="39" actId="20577"/>
          <ac:spMkLst>
            <pc:docMk/>
            <pc:sldMk cId="3327347786" sldId="256"/>
            <ac:spMk id="8" creationId="{D71C6145-86EC-4597-9CF1-E08D7E84E63B}"/>
          </ac:spMkLst>
        </pc:spChg>
      </pc:sldChg>
      <pc:sldChg chg="del">
        <pc:chgData name="Kobe BOUSSAUW" userId="0a2d0a09-18ca-455c-bcbf-2272a9a067f2" providerId="ADAL" clId="{354B4B0F-6D9A-4A91-AB98-3B4887709AB7}" dt="2022-06-13T13:38:11.126" v="4306" actId="47"/>
        <pc:sldMkLst>
          <pc:docMk/>
          <pc:sldMk cId="2225343553" sldId="394"/>
        </pc:sldMkLst>
      </pc:sldChg>
      <pc:sldChg chg="del">
        <pc:chgData name="Kobe BOUSSAUW" userId="0a2d0a09-18ca-455c-bcbf-2272a9a067f2" providerId="ADAL" clId="{354B4B0F-6D9A-4A91-AB98-3B4887709AB7}" dt="2022-06-13T13:38:11.126" v="4306" actId="47"/>
        <pc:sldMkLst>
          <pc:docMk/>
          <pc:sldMk cId="3490071793" sldId="396"/>
        </pc:sldMkLst>
      </pc:sldChg>
      <pc:sldChg chg="del">
        <pc:chgData name="Kobe BOUSSAUW" userId="0a2d0a09-18ca-455c-bcbf-2272a9a067f2" providerId="ADAL" clId="{354B4B0F-6D9A-4A91-AB98-3B4887709AB7}" dt="2022-06-13T13:38:11.126" v="4306" actId="47"/>
        <pc:sldMkLst>
          <pc:docMk/>
          <pc:sldMk cId="1020271280" sldId="397"/>
        </pc:sldMkLst>
      </pc:sldChg>
      <pc:sldChg chg="del">
        <pc:chgData name="Kobe BOUSSAUW" userId="0a2d0a09-18ca-455c-bcbf-2272a9a067f2" providerId="ADAL" clId="{354B4B0F-6D9A-4A91-AB98-3B4887709AB7}" dt="2022-06-13T13:38:11.126" v="4306" actId="47"/>
        <pc:sldMkLst>
          <pc:docMk/>
          <pc:sldMk cId="1586033753" sldId="398"/>
        </pc:sldMkLst>
      </pc:sldChg>
      <pc:sldChg chg="del">
        <pc:chgData name="Kobe BOUSSAUW" userId="0a2d0a09-18ca-455c-bcbf-2272a9a067f2" providerId="ADAL" clId="{354B4B0F-6D9A-4A91-AB98-3B4887709AB7}" dt="2022-06-13T13:38:11.126" v="4306" actId="47"/>
        <pc:sldMkLst>
          <pc:docMk/>
          <pc:sldMk cId="1043289071" sldId="399"/>
        </pc:sldMkLst>
      </pc:sldChg>
      <pc:sldChg chg="del">
        <pc:chgData name="Kobe BOUSSAUW" userId="0a2d0a09-18ca-455c-bcbf-2272a9a067f2" providerId="ADAL" clId="{354B4B0F-6D9A-4A91-AB98-3B4887709AB7}" dt="2022-06-13T13:38:11.126" v="4306" actId="47"/>
        <pc:sldMkLst>
          <pc:docMk/>
          <pc:sldMk cId="699026287" sldId="400"/>
        </pc:sldMkLst>
      </pc:sldChg>
      <pc:sldChg chg="del">
        <pc:chgData name="Kobe BOUSSAUW" userId="0a2d0a09-18ca-455c-bcbf-2272a9a067f2" providerId="ADAL" clId="{354B4B0F-6D9A-4A91-AB98-3B4887709AB7}" dt="2022-06-13T13:38:11.126" v="4306" actId="47"/>
        <pc:sldMkLst>
          <pc:docMk/>
          <pc:sldMk cId="1440438809" sldId="401"/>
        </pc:sldMkLst>
      </pc:sldChg>
      <pc:sldChg chg="del">
        <pc:chgData name="Kobe BOUSSAUW" userId="0a2d0a09-18ca-455c-bcbf-2272a9a067f2" providerId="ADAL" clId="{354B4B0F-6D9A-4A91-AB98-3B4887709AB7}" dt="2022-06-13T13:38:11.126" v="4306" actId="47"/>
        <pc:sldMkLst>
          <pc:docMk/>
          <pc:sldMk cId="4001551052" sldId="403"/>
        </pc:sldMkLst>
      </pc:sldChg>
      <pc:sldChg chg="modSp mod">
        <pc:chgData name="Kobe BOUSSAUW" userId="0a2d0a09-18ca-455c-bcbf-2272a9a067f2" providerId="ADAL" clId="{354B4B0F-6D9A-4A91-AB98-3B4887709AB7}" dt="2022-06-13T16:16:08.056" v="8143" actId="20577"/>
        <pc:sldMkLst>
          <pc:docMk/>
          <pc:sldMk cId="2995804297" sldId="404"/>
        </pc:sldMkLst>
        <pc:spChg chg="mod">
          <ac:chgData name="Kobe BOUSSAUW" userId="0a2d0a09-18ca-455c-bcbf-2272a9a067f2" providerId="ADAL" clId="{354B4B0F-6D9A-4A91-AB98-3B4887709AB7}" dt="2022-06-13T16:16:08.056" v="8143" actId="20577"/>
          <ac:spMkLst>
            <pc:docMk/>
            <pc:sldMk cId="2995804297" sldId="404"/>
            <ac:spMk id="2" creationId="{372AD7A1-C554-403C-9F4A-4AC2AE4DACCC}"/>
          </ac:spMkLst>
        </pc:spChg>
        <pc:spChg chg="mod">
          <ac:chgData name="Kobe BOUSSAUW" userId="0a2d0a09-18ca-455c-bcbf-2272a9a067f2" providerId="ADAL" clId="{354B4B0F-6D9A-4A91-AB98-3B4887709AB7}" dt="2022-06-13T13:09:05.478" v="2402" actId="6549"/>
          <ac:spMkLst>
            <pc:docMk/>
            <pc:sldMk cId="2995804297" sldId="404"/>
            <ac:spMk id="3" creationId="{A2302401-8246-4664-BDB8-071106FD5410}"/>
          </ac:spMkLst>
        </pc:spChg>
      </pc:sldChg>
      <pc:sldChg chg="del">
        <pc:chgData name="Kobe BOUSSAUW" userId="0a2d0a09-18ca-455c-bcbf-2272a9a067f2" providerId="ADAL" clId="{354B4B0F-6D9A-4A91-AB98-3B4887709AB7}" dt="2022-06-13T13:38:11.126" v="4306" actId="47"/>
        <pc:sldMkLst>
          <pc:docMk/>
          <pc:sldMk cId="1486694797" sldId="405"/>
        </pc:sldMkLst>
      </pc:sldChg>
      <pc:sldChg chg="del">
        <pc:chgData name="Kobe BOUSSAUW" userId="0a2d0a09-18ca-455c-bcbf-2272a9a067f2" providerId="ADAL" clId="{354B4B0F-6D9A-4A91-AB98-3B4887709AB7}" dt="2022-06-13T13:38:11.126" v="4306" actId="47"/>
        <pc:sldMkLst>
          <pc:docMk/>
          <pc:sldMk cId="3346246645" sldId="406"/>
        </pc:sldMkLst>
      </pc:sldChg>
      <pc:sldChg chg="del">
        <pc:chgData name="Kobe BOUSSAUW" userId="0a2d0a09-18ca-455c-bcbf-2272a9a067f2" providerId="ADAL" clId="{354B4B0F-6D9A-4A91-AB98-3B4887709AB7}" dt="2022-06-13T13:38:11.126" v="4306" actId="47"/>
        <pc:sldMkLst>
          <pc:docMk/>
          <pc:sldMk cId="58911988" sldId="407"/>
        </pc:sldMkLst>
      </pc:sldChg>
      <pc:sldChg chg="del">
        <pc:chgData name="Kobe BOUSSAUW" userId="0a2d0a09-18ca-455c-bcbf-2272a9a067f2" providerId="ADAL" clId="{354B4B0F-6D9A-4A91-AB98-3B4887709AB7}" dt="2022-06-13T13:38:11.126" v="4306" actId="47"/>
        <pc:sldMkLst>
          <pc:docMk/>
          <pc:sldMk cId="2893012419" sldId="408"/>
        </pc:sldMkLst>
      </pc:sldChg>
      <pc:sldChg chg="del">
        <pc:chgData name="Kobe BOUSSAUW" userId="0a2d0a09-18ca-455c-bcbf-2272a9a067f2" providerId="ADAL" clId="{354B4B0F-6D9A-4A91-AB98-3B4887709AB7}" dt="2022-06-13T13:38:11.126" v="4306" actId="47"/>
        <pc:sldMkLst>
          <pc:docMk/>
          <pc:sldMk cId="254636816" sldId="409"/>
        </pc:sldMkLst>
      </pc:sldChg>
      <pc:sldChg chg="del">
        <pc:chgData name="Kobe BOUSSAUW" userId="0a2d0a09-18ca-455c-bcbf-2272a9a067f2" providerId="ADAL" clId="{354B4B0F-6D9A-4A91-AB98-3B4887709AB7}" dt="2022-06-13T13:38:11.126" v="4306" actId="47"/>
        <pc:sldMkLst>
          <pc:docMk/>
          <pc:sldMk cId="1497961978" sldId="410"/>
        </pc:sldMkLst>
      </pc:sldChg>
      <pc:sldChg chg="del">
        <pc:chgData name="Kobe BOUSSAUW" userId="0a2d0a09-18ca-455c-bcbf-2272a9a067f2" providerId="ADAL" clId="{354B4B0F-6D9A-4A91-AB98-3B4887709AB7}" dt="2022-06-13T13:38:11.126" v="4306" actId="47"/>
        <pc:sldMkLst>
          <pc:docMk/>
          <pc:sldMk cId="1233878741" sldId="411"/>
        </pc:sldMkLst>
      </pc:sldChg>
      <pc:sldChg chg="del">
        <pc:chgData name="Kobe BOUSSAUW" userId="0a2d0a09-18ca-455c-bcbf-2272a9a067f2" providerId="ADAL" clId="{354B4B0F-6D9A-4A91-AB98-3B4887709AB7}" dt="2022-06-13T13:38:11.126" v="4306" actId="47"/>
        <pc:sldMkLst>
          <pc:docMk/>
          <pc:sldMk cId="3812542571" sldId="412"/>
        </pc:sldMkLst>
      </pc:sldChg>
      <pc:sldChg chg="del">
        <pc:chgData name="Kobe BOUSSAUW" userId="0a2d0a09-18ca-455c-bcbf-2272a9a067f2" providerId="ADAL" clId="{354B4B0F-6D9A-4A91-AB98-3B4887709AB7}" dt="2022-06-13T13:38:11.126" v="4306" actId="47"/>
        <pc:sldMkLst>
          <pc:docMk/>
          <pc:sldMk cId="1380925864" sldId="413"/>
        </pc:sldMkLst>
      </pc:sldChg>
      <pc:sldChg chg="del">
        <pc:chgData name="Kobe BOUSSAUW" userId="0a2d0a09-18ca-455c-bcbf-2272a9a067f2" providerId="ADAL" clId="{354B4B0F-6D9A-4A91-AB98-3B4887709AB7}" dt="2022-06-13T13:38:11.126" v="4306" actId="47"/>
        <pc:sldMkLst>
          <pc:docMk/>
          <pc:sldMk cId="1047990361" sldId="414"/>
        </pc:sldMkLst>
      </pc:sldChg>
      <pc:sldChg chg="del">
        <pc:chgData name="Kobe BOUSSAUW" userId="0a2d0a09-18ca-455c-bcbf-2272a9a067f2" providerId="ADAL" clId="{354B4B0F-6D9A-4A91-AB98-3B4887709AB7}" dt="2022-06-13T13:38:11.126" v="4306" actId="47"/>
        <pc:sldMkLst>
          <pc:docMk/>
          <pc:sldMk cId="827634068" sldId="415"/>
        </pc:sldMkLst>
      </pc:sldChg>
      <pc:sldChg chg="del">
        <pc:chgData name="Kobe BOUSSAUW" userId="0a2d0a09-18ca-455c-bcbf-2272a9a067f2" providerId="ADAL" clId="{354B4B0F-6D9A-4A91-AB98-3B4887709AB7}" dt="2022-06-13T13:38:11.126" v="4306" actId="47"/>
        <pc:sldMkLst>
          <pc:docMk/>
          <pc:sldMk cId="319732864" sldId="417"/>
        </pc:sldMkLst>
      </pc:sldChg>
      <pc:sldChg chg="del">
        <pc:chgData name="Kobe BOUSSAUW" userId="0a2d0a09-18ca-455c-bcbf-2272a9a067f2" providerId="ADAL" clId="{354B4B0F-6D9A-4A91-AB98-3B4887709AB7}" dt="2022-06-13T13:38:11.126" v="4306" actId="47"/>
        <pc:sldMkLst>
          <pc:docMk/>
          <pc:sldMk cId="2030662618" sldId="418"/>
        </pc:sldMkLst>
      </pc:sldChg>
      <pc:sldChg chg="modSp add mod ord">
        <pc:chgData name="Kobe BOUSSAUW" userId="0a2d0a09-18ca-455c-bcbf-2272a9a067f2" providerId="ADAL" clId="{354B4B0F-6D9A-4A91-AB98-3B4887709AB7}" dt="2022-06-13T12:38:35.657" v="1779" actId="20577"/>
        <pc:sldMkLst>
          <pc:docMk/>
          <pc:sldMk cId="630524267" sldId="419"/>
        </pc:sldMkLst>
        <pc:spChg chg="mod">
          <ac:chgData name="Kobe BOUSSAUW" userId="0a2d0a09-18ca-455c-bcbf-2272a9a067f2" providerId="ADAL" clId="{354B4B0F-6D9A-4A91-AB98-3B4887709AB7}" dt="2022-06-13T12:37:53.263" v="1774" actId="14100"/>
          <ac:spMkLst>
            <pc:docMk/>
            <pc:sldMk cId="630524267" sldId="419"/>
            <ac:spMk id="2" creationId="{372AD7A1-C554-403C-9F4A-4AC2AE4DACCC}"/>
          </ac:spMkLst>
        </pc:spChg>
        <pc:spChg chg="mod">
          <ac:chgData name="Kobe BOUSSAUW" userId="0a2d0a09-18ca-455c-bcbf-2272a9a067f2" providerId="ADAL" clId="{354B4B0F-6D9A-4A91-AB98-3B4887709AB7}" dt="2022-06-13T12:38:35.657" v="1779" actId="20577"/>
          <ac:spMkLst>
            <pc:docMk/>
            <pc:sldMk cId="630524267" sldId="419"/>
            <ac:spMk id="3" creationId="{A2302401-8246-4664-BDB8-071106FD5410}"/>
          </ac:spMkLst>
        </pc:spChg>
      </pc:sldChg>
      <pc:sldChg chg="modSp add del mod">
        <pc:chgData name="Kobe BOUSSAUW" userId="0a2d0a09-18ca-455c-bcbf-2272a9a067f2" providerId="ADAL" clId="{354B4B0F-6D9A-4A91-AB98-3B4887709AB7}" dt="2022-06-13T13:38:11.126" v="4306" actId="47"/>
        <pc:sldMkLst>
          <pc:docMk/>
          <pc:sldMk cId="2257057220" sldId="420"/>
        </pc:sldMkLst>
        <pc:spChg chg="mod">
          <ac:chgData name="Kobe BOUSSAUW" userId="0a2d0a09-18ca-455c-bcbf-2272a9a067f2" providerId="ADAL" clId="{354B4B0F-6D9A-4A91-AB98-3B4887709AB7}" dt="2022-06-13T12:38:53.265" v="1785" actId="20577"/>
          <ac:spMkLst>
            <pc:docMk/>
            <pc:sldMk cId="2257057220" sldId="420"/>
            <ac:spMk id="2" creationId="{372AD7A1-C554-403C-9F4A-4AC2AE4DACCC}"/>
          </ac:spMkLst>
        </pc:spChg>
      </pc:sldChg>
      <pc:sldChg chg="addSp delSp modSp add mod">
        <pc:chgData name="Kobe BOUSSAUW" userId="0a2d0a09-18ca-455c-bcbf-2272a9a067f2" providerId="ADAL" clId="{354B4B0F-6D9A-4A91-AB98-3B4887709AB7}" dt="2022-06-13T12:56:07.930" v="1862" actId="14100"/>
        <pc:sldMkLst>
          <pc:docMk/>
          <pc:sldMk cId="1008500017" sldId="421"/>
        </pc:sldMkLst>
        <pc:spChg chg="del">
          <ac:chgData name="Kobe BOUSSAUW" userId="0a2d0a09-18ca-455c-bcbf-2272a9a067f2" providerId="ADAL" clId="{354B4B0F-6D9A-4A91-AB98-3B4887709AB7}" dt="2022-06-13T12:42:36.505" v="1787" actId="478"/>
          <ac:spMkLst>
            <pc:docMk/>
            <pc:sldMk cId="1008500017" sldId="421"/>
            <ac:spMk id="2" creationId="{372AD7A1-C554-403C-9F4A-4AC2AE4DACCC}"/>
          </ac:spMkLst>
        </pc:spChg>
        <pc:spChg chg="del">
          <ac:chgData name="Kobe BOUSSAUW" userId="0a2d0a09-18ca-455c-bcbf-2272a9a067f2" providerId="ADAL" clId="{354B4B0F-6D9A-4A91-AB98-3B4887709AB7}" dt="2022-06-13T12:42:36.505" v="1787" actId="478"/>
          <ac:spMkLst>
            <pc:docMk/>
            <pc:sldMk cId="1008500017" sldId="421"/>
            <ac:spMk id="3" creationId="{A2302401-8246-4664-BDB8-071106FD5410}"/>
          </ac:spMkLst>
        </pc:spChg>
        <pc:spChg chg="add del mod">
          <ac:chgData name="Kobe BOUSSAUW" userId="0a2d0a09-18ca-455c-bcbf-2272a9a067f2" providerId="ADAL" clId="{354B4B0F-6D9A-4A91-AB98-3B4887709AB7}" dt="2022-06-13T12:42:39.375" v="1788" actId="478"/>
          <ac:spMkLst>
            <pc:docMk/>
            <pc:sldMk cId="1008500017" sldId="421"/>
            <ac:spMk id="5" creationId="{DDAC6652-4BDF-408D-B445-9AA7624D1AA4}"/>
          </ac:spMkLst>
        </pc:spChg>
        <pc:spChg chg="add del mod">
          <ac:chgData name="Kobe BOUSSAUW" userId="0a2d0a09-18ca-455c-bcbf-2272a9a067f2" providerId="ADAL" clId="{354B4B0F-6D9A-4A91-AB98-3B4887709AB7}" dt="2022-06-13T12:42:39.375" v="1788" actId="478"/>
          <ac:spMkLst>
            <pc:docMk/>
            <pc:sldMk cId="1008500017" sldId="421"/>
            <ac:spMk id="7" creationId="{2D8799F1-D23A-4F8C-827C-7E3B5FCB9335}"/>
          </ac:spMkLst>
        </pc:spChg>
        <pc:spChg chg="add mod">
          <ac:chgData name="Kobe BOUSSAUW" userId="0a2d0a09-18ca-455c-bcbf-2272a9a067f2" providerId="ADAL" clId="{354B4B0F-6D9A-4A91-AB98-3B4887709AB7}" dt="2022-06-13T12:53:24.698" v="1847" actId="208"/>
          <ac:spMkLst>
            <pc:docMk/>
            <pc:sldMk cId="1008500017" sldId="421"/>
            <ac:spMk id="18" creationId="{6D96A695-2FA8-446E-81FF-5BDD536FAF84}"/>
          </ac:spMkLst>
        </pc:spChg>
        <pc:picChg chg="add del mod">
          <ac:chgData name="Kobe BOUSSAUW" userId="0a2d0a09-18ca-455c-bcbf-2272a9a067f2" providerId="ADAL" clId="{354B4B0F-6D9A-4A91-AB98-3B4887709AB7}" dt="2022-06-13T12:43:47.399" v="1816" actId="478"/>
          <ac:picMkLst>
            <pc:docMk/>
            <pc:sldMk cId="1008500017" sldId="421"/>
            <ac:picMk id="9" creationId="{F1C935DF-7C5C-41B0-AB55-77118BC8D6E0}"/>
          </ac:picMkLst>
        </pc:picChg>
        <pc:picChg chg="add del mod">
          <ac:chgData name="Kobe BOUSSAUW" userId="0a2d0a09-18ca-455c-bcbf-2272a9a067f2" providerId="ADAL" clId="{354B4B0F-6D9A-4A91-AB98-3B4887709AB7}" dt="2022-06-13T12:47:58.317" v="1817" actId="478"/>
          <ac:picMkLst>
            <pc:docMk/>
            <pc:sldMk cId="1008500017" sldId="421"/>
            <ac:picMk id="11" creationId="{49AD6191-DB78-42A2-BAF0-9A7DF4AF84ED}"/>
          </ac:picMkLst>
        </pc:picChg>
        <pc:picChg chg="add del mod">
          <ac:chgData name="Kobe BOUSSAUW" userId="0a2d0a09-18ca-455c-bcbf-2272a9a067f2" providerId="ADAL" clId="{354B4B0F-6D9A-4A91-AB98-3B4887709AB7}" dt="2022-06-13T12:48:37.711" v="1825" actId="478"/>
          <ac:picMkLst>
            <pc:docMk/>
            <pc:sldMk cId="1008500017" sldId="421"/>
            <ac:picMk id="13" creationId="{E7017518-07E2-4F27-9F2C-B3B3E407B7AE}"/>
          </ac:picMkLst>
        </pc:picChg>
        <pc:picChg chg="add mod">
          <ac:chgData name="Kobe BOUSSAUW" userId="0a2d0a09-18ca-455c-bcbf-2272a9a067f2" providerId="ADAL" clId="{354B4B0F-6D9A-4A91-AB98-3B4887709AB7}" dt="2022-06-13T12:52:24.120" v="1836" actId="1582"/>
          <ac:picMkLst>
            <pc:docMk/>
            <pc:sldMk cId="1008500017" sldId="421"/>
            <ac:picMk id="15" creationId="{21A39FE9-676F-4A7A-9F66-59BBBAEAEDF0}"/>
          </ac:picMkLst>
        </pc:picChg>
        <pc:picChg chg="add mod">
          <ac:chgData name="Kobe BOUSSAUW" userId="0a2d0a09-18ca-455c-bcbf-2272a9a067f2" providerId="ADAL" clId="{354B4B0F-6D9A-4A91-AB98-3B4887709AB7}" dt="2022-06-13T12:52:51.835" v="1844" actId="1076"/>
          <ac:picMkLst>
            <pc:docMk/>
            <pc:sldMk cId="1008500017" sldId="421"/>
            <ac:picMk id="17" creationId="{6CFE3E3D-49C6-4C2B-AE56-03A3BE3A3C4E}"/>
          </ac:picMkLst>
        </pc:picChg>
        <pc:cxnChg chg="add mod">
          <ac:chgData name="Kobe BOUSSAUW" userId="0a2d0a09-18ca-455c-bcbf-2272a9a067f2" providerId="ADAL" clId="{354B4B0F-6D9A-4A91-AB98-3B4887709AB7}" dt="2022-06-13T12:56:07.930" v="1862" actId="14100"/>
          <ac:cxnSpMkLst>
            <pc:docMk/>
            <pc:sldMk cId="1008500017" sldId="421"/>
            <ac:cxnSpMk id="20" creationId="{64DEDFBA-6AA7-4EC8-86D4-836368D93A65}"/>
          </ac:cxnSpMkLst>
        </pc:cxnChg>
        <pc:cxnChg chg="add mod">
          <ac:chgData name="Kobe BOUSSAUW" userId="0a2d0a09-18ca-455c-bcbf-2272a9a067f2" providerId="ADAL" clId="{354B4B0F-6D9A-4A91-AB98-3B4887709AB7}" dt="2022-06-13T12:55:53.005" v="1860" actId="14100"/>
          <ac:cxnSpMkLst>
            <pc:docMk/>
            <pc:sldMk cId="1008500017" sldId="421"/>
            <ac:cxnSpMk id="23" creationId="{5CE1A07E-D3CC-4FC9-A3A0-0C539550EC05}"/>
          </ac:cxnSpMkLst>
        </pc:cxnChg>
      </pc:sldChg>
      <pc:sldChg chg="addSp delSp modSp add mod">
        <pc:chgData name="Kobe BOUSSAUW" userId="0a2d0a09-18ca-455c-bcbf-2272a9a067f2" providerId="ADAL" clId="{354B4B0F-6D9A-4A91-AB98-3B4887709AB7}" dt="2022-06-13T16:17:29.833" v="8147" actId="20577"/>
        <pc:sldMkLst>
          <pc:docMk/>
          <pc:sldMk cId="367236749" sldId="422"/>
        </pc:sldMkLst>
        <pc:spChg chg="del">
          <ac:chgData name="Kobe BOUSSAUW" userId="0a2d0a09-18ca-455c-bcbf-2272a9a067f2" providerId="ADAL" clId="{354B4B0F-6D9A-4A91-AB98-3B4887709AB7}" dt="2022-06-13T13:09:13.639" v="2404" actId="478"/>
          <ac:spMkLst>
            <pc:docMk/>
            <pc:sldMk cId="367236749" sldId="422"/>
            <ac:spMk id="2" creationId="{372AD7A1-C554-403C-9F4A-4AC2AE4DACCC}"/>
          </ac:spMkLst>
        </pc:spChg>
        <pc:spChg chg="mod">
          <ac:chgData name="Kobe BOUSSAUW" userId="0a2d0a09-18ca-455c-bcbf-2272a9a067f2" providerId="ADAL" clId="{354B4B0F-6D9A-4A91-AB98-3B4887709AB7}" dt="2022-06-13T16:17:29.833" v="8147" actId="20577"/>
          <ac:spMkLst>
            <pc:docMk/>
            <pc:sldMk cId="367236749" sldId="422"/>
            <ac:spMk id="3" creationId="{A2302401-8246-4664-BDB8-071106FD5410}"/>
          </ac:spMkLst>
        </pc:spChg>
        <pc:spChg chg="add del mod">
          <ac:chgData name="Kobe BOUSSAUW" userId="0a2d0a09-18ca-455c-bcbf-2272a9a067f2" providerId="ADAL" clId="{354B4B0F-6D9A-4A91-AB98-3B4887709AB7}" dt="2022-06-13T13:09:14.884" v="2405" actId="478"/>
          <ac:spMkLst>
            <pc:docMk/>
            <pc:sldMk cId="367236749" sldId="422"/>
            <ac:spMk id="5" creationId="{728BDDD4-4A6F-43FB-84B0-7B8CA0AB51F7}"/>
          </ac:spMkLst>
        </pc:spChg>
      </pc:sldChg>
      <pc:sldChg chg="modSp add mod">
        <pc:chgData name="Kobe BOUSSAUW" userId="0a2d0a09-18ca-455c-bcbf-2272a9a067f2" providerId="ADAL" clId="{354B4B0F-6D9A-4A91-AB98-3B4887709AB7}" dt="2022-06-13T16:21:49.111" v="8438" actId="20577"/>
        <pc:sldMkLst>
          <pc:docMk/>
          <pc:sldMk cId="204359723" sldId="423"/>
        </pc:sldMkLst>
        <pc:spChg chg="mod">
          <ac:chgData name="Kobe BOUSSAUW" userId="0a2d0a09-18ca-455c-bcbf-2272a9a067f2" providerId="ADAL" clId="{354B4B0F-6D9A-4A91-AB98-3B4887709AB7}" dt="2022-06-13T16:21:49.111" v="8438" actId="20577"/>
          <ac:spMkLst>
            <pc:docMk/>
            <pc:sldMk cId="204359723" sldId="423"/>
            <ac:spMk id="3" creationId="{A2302401-8246-4664-BDB8-071106FD5410}"/>
          </ac:spMkLst>
        </pc:spChg>
      </pc:sldChg>
      <pc:sldChg chg="addSp delSp modSp add mod setBg">
        <pc:chgData name="Kobe BOUSSAUW" userId="0a2d0a09-18ca-455c-bcbf-2272a9a067f2" providerId="ADAL" clId="{354B4B0F-6D9A-4A91-AB98-3B4887709AB7}" dt="2022-06-13T14:34:09.447" v="4419" actId="1076"/>
        <pc:sldMkLst>
          <pc:docMk/>
          <pc:sldMk cId="978165966" sldId="424"/>
        </pc:sldMkLst>
        <pc:spChg chg="del">
          <ac:chgData name="Kobe BOUSSAUW" userId="0a2d0a09-18ca-455c-bcbf-2272a9a067f2" providerId="ADAL" clId="{354B4B0F-6D9A-4A91-AB98-3B4887709AB7}" dt="2022-06-13T14:14:54.840" v="4308" actId="478"/>
          <ac:spMkLst>
            <pc:docMk/>
            <pc:sldMk cId="978165966" sldId="424"/>
            <ac:spMk id="3" creationId="{A2302401-8246-4664-BDB8-071106FD5410}"/>
          </ac:spMkLst>
        </pc:spChg>
        <pc:spChg chg="add del mod">
          <ac:chgData name="Kobe BOUSSAUW" userId="0a2d0a09-18ca-455c-bcbf-2272a9a067f2" providerId="ADAL" clId="{354B4B0F-6D9A-4A91-AB98-3B4887709AB7}" dt="2022-06-13T14:14:57.240" v="4309" actId="478"/>
          <ac:spMkLst>
            <pc:docMk/>
            <pc:sldMk cId="978165966" sldId="424"/>
            <ac:spMk id="4" creationId="{6B53BE05-3D69-43B5-84B9-AD582E3AD969}"/>
          </ac:spMkLst>
        </pc:spChg>
        <pc:spChg chg="add del">
          <ac:chgData name="Kobe BOUSSAUW" userId="0a2d0a09-18ca-455c-bcbf-2272a9a067f2" providerId="ADAL" clId="{354B4B0F-6D9A-4A91-AB98-3B4887709AB7}" dt="2022-06-13T14:28:48.562" v="4403" actId="26606"/>
          <ac:spMkLst>
            <pc:docMk/>
            <pc:sldMk cId="978165966" sldId="424"/>
            <ac:spMk id="11" creationId="{28BA90A1-6BEC-48B7-BBE0-88632622544A}"/>
          </ac:spMkLst>
        </pc:spChg>
        <pc:spChg chg="add del">
          <ac:chgData name="Kobe BOUSSAUW" userId="0a2d0a09-18ca-455c-bcbf-2272a9a067f2" providerId="ADAL" clId="{354B4B0F-6D9A-4A91-AB98-3B4887709AB7}" dt="2022-06-13T14:28:48.562" v="4403" actId="26606"/>
          <ac:spMkLst>
            <pc:docMk/>
            <pc:sldMk cId="978165966" sldId="424"/>
            <ac:spMk id="13" creationId="{D7950F2D-29CC-4F1C-8AFA-D6AE15BFA243}"/>
          </ac:spMkLst>
        </pc:spChg>
        <pc:picChg chg="add del mod">
          <ac:chgData name="Kobe BOUSSAUW" userId="0a2d0a09-18ca-455c-bcbf-2272a9a067f2" providerId="ADAL" clId="{354B4B0F-6D9A-4A91-AB98-3B4887709AB7}" dt="2022-06-13T14:29:09.864" v="4407" actId="478"/>
          <ac:picMkLst>
            <pc:docMk/>
            <pc:sldMk cId="978165966" sldId="424"/>
            <ac:picMk id="6" creationId="{A2D6B04D-F5A8-451B-8489-5BF11C6204B4}"/>
          </ac:picMkLst>
        </pc:picChg>
        <pc:picChg chg="add del mod">
          <ac:chgData name="Kobe BOUSSAUW" userId="0a2d0a09-18ca-455c-bcbf-2272a9a067f2" providerId="ADAL" clId="{354B4B0F-6D9A-4A91-AB98-3B4887709AB7}" dt="2022-06-13T14:32:34.799" v="4413" actId="478"/>
          <ac:picMkLst>
            <pc:docMk/>
            <pc:sldMk cId="978165966" sldId="424"/>
            <ac:picMk id="8" creationId="{BCC14568-790C-4F34-82D8-432C317FA4FA}"/>
          </ac:picMkLst>
        </pc:picChg>
        <pc:picChg chg="add mod">
          <ac:chgData name="Kobe BOUSSAUW" userId="0a2d0a09-18ca-455c-bcbf-2272a9a067f2" providerId="ADAL" clId="{354B4B0F-6D9A-4A91-AB98-3B4887709AB7}" dt="2022-06-13T14:34:09.447" v="4419" actId="1076"/>
          <ac:picMkLst>
            <pc:docMk/>
            <pc:sldMk cId="978165966" sldId="424"/>
            <ac:picMk id="10" creationId="{8D865994-9661-4FB1-AF35-9433B88F5FCE}"/>
          </ac:picMkLst>
        </pc:picChg>
      </pc:sldChg>
      <pc:sldChg chg="modSp add mod">
        <pc:chgData name="Kobe BOUSSAUW" userId="0a2d0a09-18ca-455c-bcbf-2272a9a067f2" providerId="ADAL" clId="{354B4B0F-6D9A-4A91-AB98-3B4887709AB7}" dt="2022-06-13T16:18:50.157" v="8334" actId="20577"/>
        <pc:sldMkLst>
          <pc:docMk/>
          <pc:sldMk cId="539066467" sldId="425"/>
        </pc:sldMkLst>
        <pc:spChg chg="mod">
          <ac:chgData name="Kobe BOUSSAUW" userId="0a2d0a09-18ca-455c-bcbf-2272a9a067f2" providerId="ADAL" clId="{354B4B0F-6D9A-4A91-AB98-3B4887709AB7}" dt="2022-06-13T16:18:50.157" v="8334" actId="20577"/>
          <ac:spMkLst>
            <pc:docMk/>
            <pc:sldMk cId="539066467" sldId="425"/>
            <ac:spMk id="3" creationId="{A2302401-8246-4664-BDB8-071106FD5410}"/>
          </ac:spMkLst>
        </pc:spChg>
      </pc:sldChg>
      <pc:sldChg chg="addSp delSp modSp add mod">
        <pc:chgData name="Kobe BOUSSAUW" userId="0a2d0a09-18ca-455c-bcbf-2272a9a067f2" providerId="ADAL" clId="{354B4B0F-6D9A-4A91-AB98-3B4887709AB7}" dt="2022-06-13T14:44:22.838" v="4452" actId="1076"/>
        <pc:sldMkLst>
          <pc:docMk/>
          <pc:sldMk cId="3600306232" sldId="426"/>
        </pc:sldMkLst>
        <pc:picChg chg="add mod">
          <ac:chgData name="Kobe BOUSSAUW" userId="0a2d0a09-18ca-455c-bcbf-2272a9a067f2" providerId="ADAL" clId="{354B4B0F-6D9A-4A91-AB98-3B4887709AB7}" dt="2022-06-13T14:44:17.030" v="4450" actId="1076"/>
          <ac:picMkLst>
            <pc:docMk/>
            <pc:sldMk cId="3600306232" sldId="426"/>
            <ac:picMk id="3" creationId="{610A545A-4DCC-419C-AE10-AC7DFA7DC46E}"/>
          </ac:picMkLst>
        </pc:picChg>
        <pc:picChg chg="add mod">
          <ac:chgData name="Kobe BOUSSAUW" userId="0a2d0a09-18ca-455c-bcbf-2272a9a067f2" providerId="ADAL" clId="{354B4B0F-6D9A-4A91-AB98-3B4887709AB7}" dt="2022-06-13T14:44:19.695" v="4451" actId="1076"/>
          <ac:picMkLst>
            <pc:docMk/>
            <pc:sldMk cId="3600306232" sldId="426"/>
            <ac:picMk id="5" creationId="{06821B13-06CF-4BB4-BED4-B931F501090E}"/>
          </ac:picMkLst>
        </pc:picChg>
        <pc:picChg chg="add del mod">
          <ac:chgData name="Kobe BOUSSAUW" userId="0a2d0a09-18ca-455c-bcbf-2272a9a067f2" providerId="ADAL" clId="{354B4B0F-6D9A-4A91-AB98-3B4887709AB7}" dt="2022-06-13T14:42:01.197" v="4438" actId="478"/>
          <ac:picMkLst>
            <pc:docMk/>
            <pc:sldMk cId="3600306232" sldId="426"/>
            <ac:picMk id="7" creationId="{A8AB687C-1BC3-4FCC-85A5-EF0D7FC30550}"/>
          </ac:picMkLst>
        </pc:picChg>
        <pc:picChg chg="add del mod">
          <ac:chgData name="Kobe BOUSSAUW" userId="0a2d0a09-18ca-455c-bcbf-2272a9a067f2" providerId="ADAL" clId="{354B4B0F-6D9A-4A91-AB98-3B4887709AB7}" dt="2022-06-13T14:43:33.564" v="4442" actId="478"/>
          <ac:picMkLst>
            <pc:docMk/>
            <pc:sldMk cId="3600306232" sldId="426"/>
            <ac:picMk id="9" creationId="{74ED1219-4C8E-4711-9877-9EA01B9C4A3F}"/>
          </ac:picMkLst>
        </pc:picChg>
        <pc:picChg chg="del">
          <ac:chgData name="Kobe BOUSSAUW" userId="0a2d0a09-18ca-455c-bcbf-2272a9a067f2" providerId="ADAL" clId="{354B4B0F-6D9A-4A91-AB98-3B4887709AB7}" dt="2022-06-13T14:34:14.631" v="4421" actId="478"/>
          <ac:picMkLst>
            <pc:docMk/>
            <pc:sldMk cId="3600306232" sldId="426"/>
            <ac:picMk id="10" creationId="{8D865994-9661-4FB1-AF35-9433B88F5FCE}"/>
          </ac:picMkLst>
        </pc:picChg>
        <pc:picChg chg="add mod">
          <ac:chgData name="Kobe BOUSSAUW" userId="0a2d0a09-18ca-455c-bcbf-2272a9a067f2" providerId="ADAL" clId="{354B4B0F-6D9A-4A91-AB98-3B4887709AB7}" dt="2022-06-13T14:44:22.838" v="4452" actId="1076"/>
          <ac:picMkLst>
            <pc:docMk/>
            <pc:sldMk cId="3600306232" sldId="426"/>
            <ac:picMk id="12" creationId="{F2A3602F-BB49-48E8-81DD-F4C30676B524}"/>
          </ac:picMkLst>
        </pc:picChg>
      </pc:sldChg>
      <pc:sldChg chg="modSp add mod">
        <pc:chgData name="Kobe BOUSSAUW" userId="0a2d0a09-18ca-455c-bcbf-2272a9a067f2" providerId="ADAL" clId="{354B4B0F-6D9A-4A91-AB98-3B4887709AB7}" dt="2022-06-13T16:20:09.652" v="8346" actId="20577"/>
        <pc:sldMkLst>
          <pc:docMk/>
          <pc:sldMk cId="1325603390" sldId="427"/>
        </pc:sldMkLst>
        <pc:spChg chg="mod">
          <ac:chgData name="Kobe BOUSSAUW" userId="0a2d0a09-18ca-455c-bcbf-2272a9a067f2" providerId="ADAL" clId="{354B4B0F-6D9A-4A91-AB98-3B4887709AB7}" dt="2022-06-13T14:45:21.742" v="4454"/>
          <ac:spMkLst>
            <pc:docMk/>
            <pc:sldMk cId="1325603390" sldId="427"/>
            <ac:spMk id="2" creationId="{372AD7A1-C554-403C-9F4A-4AC2AE4DACCC}"/>
          </ac:spMkLst>
        </pc:spChg>
        <pc:spChg chg="mod">
          <ac:chgData name="Kobe BOUSSAUW" userId="0a2d0a09-18ca-455c-bcbf-2272a9a067f2" providerId="ADAL" clId="{354B4B0F-6D9A-4A91-AB98-3B4887709AB7}" dt="2022-06-13T16:20:09.652" v="8346" actId="20577"/>
          <ac:spMkLst>
            <pc:docMk/>
            <pc:sldMk cId="1325603390" sldId="427"/>
            <ac:spMk id="3" creationId="{A2302401-8246-4664-BDB8-071106FD5410}"/>
          </ac:spMkLst>
        </pc:spChg>
      </pc:sldChg>
      <pc:sldChg chg="modSp add mod">
        <pc:chgData name="Kobe BOUSSAUW" userId="0a2d0a09-18ca-455c-bcbf-2272a9a067f2" providerId="ADAL" clId="{354B4B0F-6D9A-4A91-AB98-3B4887709AB7}" dt="2022-06-13T16:04:39.150" v="7045" actId="6549"/>
        <pc:sldMkLst>
          <pc:docMk/>
          <pc:sldMk cId="802770998" sldId="428"/>
        </pc:sldMkLst>
        <pc:spChg chg="mod">
          <ac:chgData name="Kobe BOUSSAUW" userId="0a2d0a09-18ca-455c-bcbf-2272a9a067f2" providerId="ADAL" clId="{354B4B0F-6D9A-4A91-AB98-3B4887709AB7}" dt="2022-06-13T16:04:39.150" v="7045" actId="6549"/>
          <ac:spMkLst>
            <pc:docMk/>
            <pc:sldMk cId="802770998" sldId="428"/>
            <ac:spMk id="2" creationId="{372AD7A1-C554-403C-9F4A-4AC2AE4DACCC}"/>
          </ac:spMkLst>
        </pc:spChg>
        <pc:spChg chg="mod">
          <ac:chgData name="Kobe BOUSSAUW" userId="0a2d0a09-18ca-455c-bcbf-2272a9a067f2" providerId="ADAL" clId="{354B4B0F-6D9A-4A91-AB98-3B4887709AB7}" dt="2022-06-13T15:39:12.830" v="6822" actId="6549"/>
          <ac:spMkLst>
            <pc:docMk/>
            <pc:sldMk cId="802770998" sldId="428"/>
            <ac:spMk id="3" creationId="{A2302401-8246-4664-BDB8-071106FD5410}"/>
          </ac:spMkLst>
        </pc:spChg>
      </pc:sldChg>
      <pc:sldChg chg="addSp delSp modSp add mod">
        <pc:chgData name="Kobe BOUSSAUW" userId="0a2d0a09-18ca-455c-bcbf-2272a9a067f2" providerId="ADAL" clId="{354B4B0F-6D9A-4A91-AB98-3B4887709AB7}" dt="2022-06-13T15:43:01.979" v="7027" actId="1035"/>
        <pc:sldMkLst>
          <pc:docMk/>
          <pc:sldMk cId="2845857470" sldId="429"/>
        </pc:sldMkLst>
        <pc:spChg chg="del">
          <ac:chgData name="Kobe BOUSSAUW" userId="0a2d0a09-18ca-455c-bcbf-2272a9a067f2" providerId="ADAL" clId="{354B4B0F-6D9A-4A91-AB98-3B4887709AB7}" dt="2022-06-13T15:39:21.242" v="6824" actId="478"/>
          <ac:spMkLst>
            <pc:docMk/>
            <pc:sldMk cId="2845857470" sldId="429"/>
            <ac:spMk id="2" creationId="{372AD7A1-C554-403C-9F4A-4AC2AE4DACCC}"/>
          </ac:spMkLst>
        </pc:spChg>
        <pc:spChg chg="mod">
          <ac:chgData name="Kobe BOUSSAUW" userId="0a2d0a09-18ca-455c-bcbf-2272a9a067f2" providerId="ADAL" clId="{354B4B0F-6D9A-4A91-AB98-3B4887709AB7}" dt="2022-06-13T15:43:01.979" v="7027" actId="1035"/>
          <ac:spMkLst>
            <pc:docMk/>
            <pc:sldMk cId="2845857470" sldId="429"/>
            <ac:spMk id="3" creationId="{A2302401-8246-4664-BDB8-071106FD5410}"/>
          </ac:spMkLst>
        </pc:spChg>
        <pc:spChg chg="add del mod">
          <ac:chgData name="Kobe BOUSSAUW" userId="0a2d0a09-18ca-455c-bcbf-2272a9a067f2" providerId="ADAL" clId="{354B4B0F-6D9A-4A91-AB98-3B4887709AB7}" dt="2022-06-13T15:39:22.823" v="6825" actId="478"/>
          <ac:spMkLst>
            <pc:docMk/>
            <pc:sldMk cId="2845857470" sldId="429"/>
            <ac:spMk id="5" creationId="{65408C35-DCF4-4C80-9EAB-533D264E1236}"/>
          </ac:spMkLst>
        </pc:spChg>
      </pc:sldChg>
      <pc:sldChg chg="modSp add mod">
        <pc:chgData name="Kobe BOUSSAUW" userId="0a2d0a09-18ca-455c-bcbf-2272a9a067f2" providerId="ADAL" clId="{354B4B0F-6D9A-4A91-AB98-3B4887709AB7}" dt="2022-06-13T16:22:49.741" v="8459" actId="6549"/>
        <pc:sldMkLst>
          <pc:docMk/>
          <pc:sldMk cId="3835564051" sldId="430"/>
        </pc:sldMkLst>
        <pc:spChg chg="mod">
          <ac:chgData name="Kobe BOUSSAUW" userId="0a2d0a09-18ca-455c-bcbf-2272a9a067f2" providerId="ADAL" clId="{354B4B0F-6D9A-4A91-AB98-3B4887709AB7}" dt="2022-06-13T16:04:44.538" v="7047" actId="6549"/>
          <ac:spMkLst>
            <pc:docMk/>
            <pc:sldMk cId="3835564051" sldId="430"/>
            <ac:spMk id="2" creationId="{372AD7A1-C554-403C-9F4A-4AC2AE4DACCC}"/>
          </ac:spMkLst>
        </pc:spChg>
        <pc:spChg chg="mod">
          <ac:chgData name="Kobe BOUSSAUW" userId="0a2d0a09-18ca-455c-bcbf-2272a9a067f2" providerId="ADAL" clId="{354B4B0F-6D9A-4A91-AB98-3B4887709AB7}" dt="2022-06-13T16:22:49.741" v="8459" actId="6549"/>
          <ac:spMkLst>
            <pc:docMk/>
            <pc:sldMk cId="3835564051" sldId="430"/>
            <ac:spMk id="3" creationId="{A2302401-8246-4664-BDB8-071106FD5410}"/>
          </ac:spMkLst>
        </pc:spChg>
      </pc:sldChg>
    </pc:docChg>
  </pc:docChgLst>
  <pc:docChgLst>
    <pc:chgData name="Kobe BOUSSAUW" userId="0a2d0a09-18ca-455c-bcbf-2272a9a067f2" providerId="ADAL" clId="{C410F560-72C7-4AC7-B57A-E9EDC12C2A74}"/>
    <pc:docChg chg="undo custSel addSld delSld modSld">
      <pc:chgData name="Kobe BOUSSAUW" userId="0a2d0a09-18ca-455c-bcbf-2272a9a067f2" providerId="ADAL" clId="{C410F560-72C7-4AC7-B57A-E9EDC12C2A74}" dt="2022-11-15T13:29:42.304" v="1750" actId="20577"/>
      <pc:docMkLst>
        <pc:docMk/>
      </pc:docMkLst>
      <pc:sldChg chg="modSp mod">
        <pc:chgData name="Kobe BOUSSAUW" userId="0a2d0a09-18ca-455c-bcbf-2272a9a067f2" providerId="ADAL" clId="{C410F560-72C7-4AC7-B57A-E9EDC12C2A74}" dt="2022-11-15T13:26:48.655" v="1697" actId="20577"/>
        <pc:sldMkLst>
          <pc:docMk/>
          <pc:sldMk cId="3327347786" sldId="256"/>
        </pc:sldMkLst>
        <pc:spChg chg="mod">
          <ac:chgData name="Kobe BOUSSAUW" userId="0a2d0a09-18ca-455c-bcbf-2272a9a067f2" providerId="ADAL" clId="{C410F560-72C7-4AC7-B57A-E9EDC12C2A74}" dt="2022-11-15T11:47:38.607" v="37" actId="113"/>
          <ac:spMkLst>
            <pc:docMk/>
            <pc:sldMk cId="3327347786" sldId="256"/>
            <ac:spMk id="2" creationId="{231D03D5-0E36-40CD-948A-66FF1E9434D1}"/>
          </ac:spMkLst>
        </pc:spChg>
        <pc:spChg chg="mod">
          <ac:chgData name="Kobe BOUSSAUW" userId="0a2d0a09-18ca-455c-bcbf-2272a9a067f2" providerId="ADAL" clId="{C410F560-72C7-4AC7-B57A-E9EDC12C2A74}" dt="2022-11-15T11:46:11.769" v="8" actId="14100"/>
          <ac:spMkLst>
            <pc:docMk/>
            <pc:sldMk cId="3327347786" sldId="256"/>
            <ac:spMk id="3" creationId="{DD1CAFC8-0D31-4132-A169-94AD05323677}"/>
          </ac:spMkLst>
        </pc:spChg>
        <pc:spChg chg="mod">
          <ac:chgData name="Kobe BOUSSAUW" userId="0a2d0a09-18ca-455c-bcbf-2272a9a067f2" providerId="ADAL" clId="{C410F560-72C7-4AC7-B57A-E9EDC12C2A74}" dt="2022-11-15T11:46:20.497" v="31" actId="20577"/>
          <ac:spMkLst>
            <pc:docMk/>
            <pc:sldMk cId="3327347786" sldId="256"/>
            <ac:spMk id="8" creationId="{D71C6145-86EC-4597-9CF1-E08D7E84E63B}"/>
          </ac:spMkLst>
        </pc:spChg>
        <pc:spChg chg="mod">
          <ac:chgData name="Kobe BOUSSAUW" userId="0a2d0a09-18ca-455c-bcbf-2272a9a067f2" providerId="ADAL" clId="{C410F560-72C7-4AC7-B57A-E9EDC12C2A74}" dt="2022-11-15T13:26:48.655" v="1697" actId="20577"/>
          <ac:spMkLst>
            <pc:docMk/>
            <pc:sldMk cId="3327347786" sldId="256"/>
            <ac:spMk id="9" creationId="{2B7BEA7B-B5FC-48CE-841E-0AF2794ED679}"/>
          </ac:spMkLst>
        </pc:spChg>
      </pc:sldChg>
      <pc:sldChg chg="addSp modSp mod">
        <pc:chgData name="Kobe BOUSSAUW" userId="0a2d0a09-18ca-455c-bcbf-2272a9a067f2" providerId="ADAL" clId="{C410F560-72C7-4AC7-B57A-E9EDC12C2A74}" dt="2022-11-15T13:25:40.015" v="1692" actId="20577"/>
        <pc:sldMkLst>
          <pc:docMk/>
          <pc:sldMk cId="2995804297" sldId="404"/>
        </pc:sldMkLst>
        <pc:spChg chg="mod">
          <ac:chgData name="Kobe BOUSSAUW" userId="0a2d0a09-18ca-455c-bcbf-2272a9a067f2" providerId="ADAL" clId="{C410F560-72C7-4AC7-B57A-E9EDC12C2A74}" dt="2022-11-15T12:24:59.970" v="650" actId="1038"/>
          <ac:spMkLst>
            <pc:docMk/>
            <pc:sldMk cId="2995804297" sldId="404"/>
            <ac:spMk id="2" creationId="{372AD7A1-C554-403C-9F4A-4AC2AE4DACCC}"/>
          </ac:spMkLst>
        </pc:spChg>
        <pc:spChg chg="mod">
          <ac:chgData name="Kobe BOUSSAUW" userId="0a2d0a09-18ca-455c-bcbf-2272a9a067f2" providerId="ADAL" clId="{C410F560-72C7-4AC7-B57A-E9EDC12C2A74}" dt="2022-11-15T13:25:40.015" v="1692" actId="20577"/>
          <ac:spMkLst>
            <pc:docMk/>
            <pc:sldMk cId="2995804297" sldId="404"/>
            <ac:spMk id="3" creationId="{A2302401-8246-4664-BDB8-071106FD5410}"/>
          </ac:spMkLst>
        </pc:spChg>
        <pc:picChg chg="add mod ord">
          <ac:chgData name="Kobe BOUSSAUW" userId="0a2d0a09-18ca-455c-bcbf-2272a9a067f2" providerId="ADAL" clId="{C410F560-72C7-4AC7-B57A-E9EDC12C2A74}" dt="2022-11-15T12:24:04.863" v="601" actId="14100"/>
          <ac:picMkLst>
            <pc:docMk/>
            <pc:sldMk cId="2995804297" sldId="404"/>
            <ac:picMk id="4" creationId="{73DE0FD4-CC86-4841-8126-DC987860B3E9}"/>
          </ac:picMkLst>
        </pc:picChg>
      </pc:sldChg>
      <pc:sldChg chg="addSp modSp mod">
        <pc:chgData name="Kobe BOUSSAUW" userId="0a2d0a09-18ca-455c-bcbf-2272a9a067f2" providerId="ADAL" clId="{C410F560-72C7-4AC7-B57A-E9EDC12C2A74}" dt="2022-11-15T12:03:23.833" v="442" actId="1037"/>
        <pc:sldMkLst>
          <pc:docMk/>
          <pc:sldMk cId="630524267" sldId="419"/>
        </pc:sldMkLst>
        <pc:spChg chg="mod">
          <ac:chgData name="Kobe BOUSSAUW" userId="0a2d0a09-18ca-455c-bcbf-2272a9a067f2" providerId="ADAL" clId="{C410F560-72C7-4AC7-B57A-E9EDC12C2A74}" dt="2022-11-15T11:49:41.348" v="91" actId="20577"/>
          <ac:spMkLst>
            <pc:docMk/>
            <pc:sldMk cId="630524267" sldId="419"/>
            <ac:spMk id="2" creationId="{372AD7A1-C554-403C-9F4A-4AC2AE4DACCC}"/>
          </ac:spMkLst>
        </pc:spChg>
        <pc:spChg chg="mod">
          <ac:chgData name="Kobe BOUSSAUW" userId="0a2d0a09-18ca-455c-bcbf-2272a9a067f2" providerId="ADAL" clId="{C410F560-72C7-4AC7-B57A-E9EDC12C2A74}" dt="2022-11-15T11:50:19.331" v="101" actId="20577"/>
          <ac:spMkLst>
            <pc:docMk/>
            <pc:sldMk cId="630524267" sldId="419"/>
            <ac:spMk id="3" creationId="{A2302401-8246-4664-BDB8-071106FD5410}"/>
          </ac:spMkLst>
        </pc:spChg>
        <pc:picChg chg="add mod">
          <ac:chgData name="Kobe BOUSSAUW" userId="0a2d0a09-18ca-455c-bcbf-2272a9a067f2" providerId="ADAL" clId="{C410F560-72C7-4AC7-B57A-E9EDC12C2A74}" dt="2022-11-15T12:03:23.833" v="442" actId="1037"/>
          <ac:picMkLst>
            <pc:docMk/>
            <pc:sldMk cId="630524267" sldId="419"/>
            <ac:picMk id="4" creationId="{F173A758-EF29-405D-BD05-154D545B6015}"/>
          </ac:picMkLst>
        </pc:picChg>
        <pc:picChg chg="add mod">
          <ac:chgData name="Kobe BOUSSAUW" userId="0a2d0a09-18ca-455c-bcbf-2272a9a067f2" providerId="ADAL" clId="{C410F560-72C7-4AC7-B57A-E9EDC12C2A74}" dt="2022-11-15T12:03:21.463" v="427" actId="1037"/>
          <ac:picMkLst>
            <pc:docMk/>
            <pc:sldMk cId="630524267" sldId="419"/>
            <ac:picMk id="6" creationId="{ED339FBF-6A79-4994-8EBF-2499F6ECCC2F}"/>
          </ac:picMkLst>
        </pc:picChg>
      </pc:sldChg>
      <pc:sldChg chg="del">
        <pc:chgData name="Kobe BOUSSAUW" userId="0a2d0a09-18ca-455c-bcbf-2272a9a067f2" providerId="ADAL" clId="{C410F560-72C7-4AC7-B57A-E9EDC12C2A74}" dt="2022-11-15T13:10:25.694" v="1273" actId="47"/>
        <pc:sldMkLst>
          <pc:docMk/>
          <pc:sldMk cId="1008500017" sldId="421"/>
        </pc:sldMkLst>
      </pc:sldChg>
      <pc:sldChg chg="del">
        <pc:chgData name="Kobe BOUSSAUW" userId="0a2d0a09-18ca-455c-bcbf-2272a9a067f2" providerId="ADAL" clId="{C410F560-72C7-4AC7-B57A-E9EDC12C2A74}" dt="2022-11-15T13:10:25.694" v="1273" actId="47"/>
        <pc:sldMkLst>
          <pc:docMk/>
          <pc:sldMk cId="367236749" sldId="422"/>
        </pc:sldMkLst>
      </pc:sldChg>
      <pc:sldChg chg="del">
        <pc:chgData name="Kobe BOUSSAUW" userId="0a2d0a09-18ca-455c-bcbf-2272a9a067f2" providerId="ADAL" clId="{C410F560-72C7-4AC7-B57A-E9EDC12C2A74}" dt="2022-11-15T13:10:25.694" v="1273" actId="47"/>
        <pc:sldMkLst>
          <pc:docMk/>
          <pc:sldMk cId="204359723" sldId="423"/>
        </pc:sldMkLst>
      </pc:sldChg>
      <pc:sldChg chg="del">
        <pc:chgData name="Kobe BOUSSAUW" userId="0a2d0a09-18ca-455c-bcbf-2272a9a067f2" providerId="ADAL" clId="{C410F560-72C7-4AC7-B57A-E9EDC12C2A74}" dt="2022-11-15T13:10:25.694" v="1273" actId="47"/>
        <pc:sldMkLst>
          <pc:docMk/>
          <pc:sldMk cId="978165966" sldId="424"/>
        </pc:sldMkLst>
      </pc:sldChg>
      <pc:sldChg chg="del">
        <pc:chgData name="Kobe BOUSSAUW" userId="0a2d0a09-18ca-455c-bcbf-2272a9a067f2" providerId="ADAL" clId="{C410F560-72C7-4AC7-B57A-E9EDC12C2A74}" dt="2022-11-15T13:10:25.694" v="1273" actId="47"/>
        <pc:sldMkLst>
          <pc:docMk/>
          <pc:sldMk cId="539066467" sldId="425"/>
        </pc:sldMkLst>
      </pc:sldChg>
      <pc:sldChg chg="del">
        <pc:chgData name="Kobe BOUSSAUW" userId="0a2d0a09-18ca-455c-bcbf-2272a9a067f2" providerId="ADAL" clId="{C410F560-72C7-4AC7-B57A-E9EDC12C2A74}" dt="2022-11-15T13:10:25.694" v="1273" actId="47"/>
        <pc:sldMkLst>
          <pc:docMk/>
          <pc:sldMk cId="3600306232" sldId="426"/>
        </pc:sldMkLst>
      </pc:sldChg>
      <pc:sldChg chg="del">
        <pc:chgData name="Kobe BOUSSAUW" userId="0a2d0a09-18ca-455c-bcbf-2272a9a067f2" providerId="ADAL" clId="{C410F560-72C7-4AC7-B57A-E9EDC12C2A74}" dt="2022-11-15T13:10:25.694" v="1273" actId="47"/>
        <pc:sldMkLst>
          <pc:docMk/>
          <pc:sldMk cId="1325603390" sldId="427"/>
        </pc:sldMkLst>
      </pc:sldChg>
      <pc:sldChg chg="del">
        <pc:chgData name="Kobe BOUSSAUW" userId="0a2d0a09-18ca-455c-bcbf-2272a9a067f2" providerId="ADAL" clId="{C410F560-72C7-4AC7-B57A-E9EDC12C2A74}" dt="2022-11-15T13:10:25.694" v="1273" actId="47"/>
        <pc:sldMkLst>
          <pc:docMk/>
          <pc:sldMk cId="802770998" sldId="428"/>
        </pc:sldMkLst>
      </pc:sldChg>
      <pc:sldChg chg="del">
        <pc:chgData name="Kobe BOUSSAUW" userId="0a2d0a09-18ca-455c-bcbf-2272a9a067f2" providerId="ADAL" clId="{C410F560-72C7-4AC7-B57A-E9EDC12C2A74}" dt="2022-11-15T13:10:25.694" v="1273" actId="47"/>
        <pc:sldMkLst>
          <pc:docMk/>
          <pc:sldMk cId="2845857470" sldId="429"/>
        </pc:sldMkLst>
      </pc:sldChg>
      <pc:sldChg chg="del">
        <pc:chgData name="Kobe BOUSSAUW" userId="0a2d0a09-18ca-455c-bcbf-2272a9a067f2" providerId="ADAL" clId="{C410F560-72C7-4AC7-B57A-E9EDC12C2A74}" dt="2022-11-15T13:10:25.694" v="1273" actId="47"/>
        <pc:sldMkLst>
          <pc:docMk/>
          <pc:sldMk cId="3835564051" sldId="430"/>
        </pc:sldMkLst>
      </pc:sldChg>
      <pc:sldChg chg="del">
        <pc:chgData name="Kobe BOUSSAUW" userId="0a2d0a09-18ca-455c-bcbf-2272a9a067f2" providerId="ADAL" clId="{C410F560-72C7-4AC7-B57A-E9EDC12C2A74}" dt="2022-11-15T13:10:25.694" v="1273" actId="47"/>
        <pc:sldMkLst>
          <pc:docMk/>
          <pc:sldMk cId="2288124273" sldId="431"/>
        </pc:sldMkLst>
      </pc:sldChg>
      <pc:sldChg chg="addSp delSp modSp add mod">
        <pc:chgData name="Kobe BOUSSAUW" userId="0a2d0a09-18ca-455c-bcbf-2272a9a067f2" providerId="ADAL" clId="{C410F560-72C7-4AC7-B57A-E9EDC12C2A74}" dt="2022-11-15T13:24:01.761" v="1688" actId="6549"/>
        <pc:sldMkLst>
          <pc:docMk/>
          <pc:sldMk cId="2998040606" sldId="432"/>
        </pc:sldMkLst>
        <pc:spChg chg="mod">
          <ac:chgData name="Kobe BOUSSAUW" userId="0a2d0a09-18ca-455c-bcbf-2272a9a067f2" providerId="ADAL" clId="{C410F560-72C7-4AC7-B57A-E9EDC12C2A74}" dt="2022-11-15T11:58:56.289" v="398" actId="1076"/>
          <ac:spMkLst>
            <pc:docMk/>
            <pc:sldMk cId="2998040606" sldId="432"/>
            <ac:spMk id="2" creationId="{372AD7A1-C554-403C-9F4A-4AC2AE4DACCC}"/>
          </ac:spMkLst>
        </pc:spChg>
        <pc:spChg chg="del">
          <ac:chgData name="Kobe BOUSSAUW" userId="0a2d0a09-18ca-455c-bcbf-2272a9a067f2" providerId="ADAL" clId="{C410F560-72C7-4AC7-B57A-E9EDC12C2A74}" dt="2022-11-15T11:52:10.538" v="163" actId="478"/>
          <ac:spMkLst>
            <pc:docMk/>
            <pc:sldMk cId="2998040606" sldId="432"/>
            <ac:spMk id="3" creationId="{A2302401-8246-4664-BDB8-071106FD5410}"/>
          </ac:spMkLst>
        </pc:spChg>
        <pc:spChg chg="add del mod">
          <ac:chgData name="Kobe BOUSSAUW" userId="0a2d0a09-18ca-455c-bcbf-2272a9a067f2" providerId="ADAL" clId="{C410F560-72C7-4AC7-B57A-E9EDC12C2A74}" dt="2022-11-15T11:52:13.058" v="164" actId="478"/>
          <ac:spMkLst>
            <pc:docMk/>
            <pc:sldMk cId="2998040606" sldId="432"/>
            <ac:spMk id="5" creationId="{B196BC8D-1ADB-4761-AED9-FC926D6F53AF}"/>
          </ac:spMkLst>
        </pc:spChg>
        <pc:spChg chg="add mod">
          <ac:chgData name="Kobe BOUSSAUW" userId="0a2d0a09-18ca-455c-bcbf-2272a9a067f2" providerId="ADAL" clId="{C410F560-72C7-4AC7-B57A-E9EDC12C2A74}" dt="2022-11-15T11:52:22.280" v="165"/>
          <ac:spMkLst>
            <pc:docMk/>
            <pc:sldMk cId="2998040606" sldId="432"/>
            <ac:spMk id="6" creationId="{482A259E-C872-4870-9128-B75E0666F141}"/>
          </ac:spMkLst>
        </pc:spChg>
        <pc:spChg chg="add mod">
          <ac:chgData name="Kobe BOUSSAUW" userId="0a2d0a09-18ca-455c-bcbf-2272a9a067f2" providerId="ADAL" clId="{C410F560-72C7-4AC7-B57A-E9EDC12C2A74}" dt="2022-11-15T13:24:01.761" v="1688" actId="6549"/>
          <ac:spMkLst>
            <pc:docMk/>
            <pc:sldMk cId="2998040606" sldId="432"/>
            <ac:spMk id="7" creationId="{3721C0D7-C9FE-4A6F-AC43-5F264ADDF641}"/>
          </ac:spMkLst>
        </pc:spChg>
        <pc:picChg chg="add mod">
          <ac:chgData name="Kobe BOUSSAUW" userId="0a2d0a09-18ca-455c-bcbf-2272a9a067f2" providerId="ADAL" clId="{C410F560-72C7-4AC7-B57A-E9EDC12C2A74}" dt="2022-11-15T11:59:06.224" v="404" actId="1076"/>
          <ac:picMkLst>
            <pc:docMk/>
            <pc:sldMk cId="2998040606" sldId="432"/>
            <ac:picMk id="8" creationId="{E3738AAC-52E0-466E-9305-437C1CB8DA43}"/>
          </ac:picMkLst>
        </pc:picChg>
        <pc:picChg chg="add mod">
          <ac:chgData name="Kobe BOUSSAUW" userId="0a2d0a09-18ca-455c-bcbf-2272a9a067f2" providerId="ADAL" clId="{C410F560-72C7-4AC7-B57A-E9EDC12C2A74}" dt="2022-11-15T11:59:13.800" v="405" actId="1076"/>
          <ac:picMkLst>
            <pc:docMk/>
            <pc:sldMk cId="2998040606" sldId="432"/>
            <ac:picMk id="9" creationId="{5F37F174-F788-43C8-BA79-DEAA6B8FF113}"/>
          </ac:picMkLst>
        </pc:picChg>
        <pc:picChg chg="add del mod">
          <ac:chgData name="Kobe BOUSSAUW" userId="0a2d0a09-18ca-455c-bcbf-2272a9a067f2" providerId="ADAL" clId="{C410F560-72C7-4AC7-B57A-E9EDC12C2A74}" dt="2022-11-15T11:52:52.876" v="199" actId="478"/>
          <ac:picMkLst>
            <pc:docMk/>
            <pc:sldMk cId="2998040606" sldId="432"/>
            <ac:picMk id="10" creationId="{CDBB2AE9-DC8A-45EC-B57E-E62CF00BB2EA}"/>
          </ac:picMkLst>
        </pc:picChg>
      </pc:sldChg>
      <pc:sldChg chg="addSp delSp modSp add mod">
        <pc:chgData name="Kobe BOUSSAUW" userId="0a2d0a09-18ca-455c-bcbf-2272a9a067f2" providerId="ADAL" clId="{C410F560-72C7-4AC7-B57A-E9EDC12C2A74}" dt="2022-11-15T12:10:45.626" v="556" actId="1036"/>
        <pc:sldMkLst>
          <pc:docMk/>
          <pc:sldMk cId="4112302285" sldId="433"/>
        </pc:sldMkLst>
        <pc:spChg chg="mod">
          <ac:chgData name="Kobe BOUSSAUW" userId="0a2d0a09-18ca-455c-bcbf-2272a9a067f2" providerId="ADAL" clId="{C410F560-72C7-4AC7-B57A-E9EDC12C2A74}" dt="2022-11-15T12:10:20.104" v="549" actId="1037"/>
          <ac:spMkLst>
            <pc:docMk/>
            <pc:sldMk cId="4112302285" sldId="433"/>
            <ac:spMk id="2" creationId="{372AD7A1-C554-403C-9F4A-4AC2AE4DACCC}"/>
          </ac:spMkLst>
        </pc:spChg>
        <pc:spChg chg="del">
          <ac:chgData name="Kobe BOUSSAUW" userId="0a2d0a09-18ca-455c-bcbf-2272a9a067f2" providerId="ADAL" clId="{C410F560-72C7-4AC7-B57A-E9EDC12C2A74}" dt="2022-11-15T11:53:42.585" v="227" actId="478"/>
          <ac:spMkLst>
            <pc:docMk/>
            <pc:sldMk cId="4112302285" sldId="433"/>
            <ac:spMk id="7" creationId="{3721C0D7-C9FE-4A6F-AC43-5F264ADDF641}"/>
          </ac:spMkLst>
        </pc:spChg>
        <pc:spChg chg="add mod">
          <ac:chgData name="Kobe BOUSSAUW" userId="0a2d0a09-18ca-455c-bcbf-2272a9a067f2" providerId="ADAL" clId="{C410F560-72C7-4AC7-B57A-E9EDC12C2A74}" dt="2022-11-15T12:10:03.619" v="467" actId="108"/>
          <ac:spMkLst>
            <pc:docMk/>
            <pc:sldMk cId="4112302285" sldId="433"/>
            <ac:spMk id="10" creationId="{A7375B48-3224-4A87-BF9F-E33FDDADB18B}"/>
          </ac:spMkLst>
        </pc:spChg>
        <pc:picChg chg="del">
          <ac:chgData name="Kobe BOUSSAUW" userId="0a2d0a09-18ca-455c-bcbf-2272a9a067f2" providerId="ADAL" clId="{C410F560-72C7-4AC7-B57A-E9EDC12C2A74}" dt="2022-11-15T11:53:42.585" v="227" actId="478"/>
          <ac:picMkLst>
            <pc:docMk/>
            <pc:sldMk cId="4112302285" sldId="433"/>
            <ac:picMk id="8" creationId="{E3738AAC-52E0-466E-9305-437C1CB8DA43}"/>
          </ac:picMkLst>
        </pc:picChg>
        <pc:picChg chg="del">
          <ac:chgData name="Kobe BOUSSAUW" userId="0a2d0a09-18ca-455c-bcbf-2272a9a067f2" providerId="ADAL" clId="{C410F560-72C7-4AC7-B57A-E9EDC12C2A74}" dt="2022-11-15T11:53:42.585" v="227" actId="478"/>
          <ac:picMkLst>
            <pc:docMk/>
            <pc:sldMk cId="4112302285" sldId="433"/>
            <ac:picMk id="9" creationId="{5F37F174-F788-43C8-BA79-DEAA6B8FF113}"/>
          </ac:picMkLst>
        </pc:picChg>
        <pc:picChg chg="add mod">
          <ac:chgData name="Kobe BOUSSAUW" userId="0a2d0a09-18ca-455c-bcbf-2272a9a067f2" providerId="ADAL" clId="{C410F560-72C7-4AC7-B57A-E9EDC12C2A74}" dt="2022-11-15T12:10:45.626" v="556" actId="1036"/>
          <ac:picMkLst>
            <pc:docMk/>
            <pc:sldMk cId="4112302285" sldId="433"/>
            <ac:picMk id="11" creationId="{0FA938CB-1568-43CC-B7CA-412C40060FF6}"/>
          </ac:picMkLst>
        </pc:picChg>
      </pc:sldChg>
      <pc:sldChg chg="addSp delSp modSp add mod">
        <pc:chgData name="Kobe BOUSSAUW" userId="0a2d0a09-18ca-455c-bcbf-2272a9a067f2" providerId="ADAL" clId="{C410F560-72C7-4AC7-B57A-E9EDC12C2A74}" dt="2022-11-15T13:25:13.711" v="1691" actId="20577"/>
        <pc:sldMkLst>
          <pc:docMk/>
          <pc:sldMk cId="2240481141" sldId="434"/>
        </pc:sldMkLst>
        <pc:spChg chg="mod">
          <ac:chgData name="Kobe BOUSSAUW" userId="0a2d0a09-18ca-455c-bcbf-2272a9a067f2" providerId="ADAL" clId="{C410F560-72C7-4AC7-B57A-E9EDC12C2A74}" dt="2022-11-15T11:54:50.162" v="341" actId="20577"/>
          <ac:spMkLst>
            <pc:docMk/>
            <pc:sldMk cId="2240481141" sldId="434"/>
            <ac:spMk id="2" creationId="{372AD7A1-C554-403C-9F4A-4AC2AE4DACCC}"/>
          </ac:spMkLst>
        </pc:spChg>
        <pc:spChg chg="add mod">
          <ac:chgData name="Kobe BOUSSAUW" userId="0a2d0a09-18ca-455c-bcbf-2272a9a067f2" providerId="ADAL" clId="{C410F560-72C7-4AC7-B57A-E9EDC12C2A74}" dt="2022-11-15T13:25:13.711" v="1691" actId="20577"/>
          <ac:spMkLst>
            <pc:docMk/>
            <pc:sldMk cId="2240481141" sldId="434"/>
            <ac:spMk id="7" creationId="{5A083054-8AAA-44D6-A571-9B68389453EC}"/>
          </ac:spMkLst>
        </pc:spChg>
        <pc:spChg chg="del">
          <ac:chgData name="Kobe BOUSSAUW" userId="0a2d0a09-18ca-455c-bcbf-2272a9a067f2" providerId="ADAL" clId="{C410F560-72C7-4AC7-B57A-E9EDC12C2A74}" dt="2022-11-15T11:54:54.873" v="343" actId="478"/>
          <ac:spMkLst>
            <pc:docMk/>
            <pc:sldMk cId="2240481141" sldId="434"/>
            <ac:spMk id="10" creationId="{A7375B48-3224-4A87-BF9F-E33FDDADB18B}"/>
          </ac:spMkLst>
        </pc:spChg>
        <pc:picChg chg="del">
          <ac:chgData name="Kobe BOUSSAUW" userId="0a2d0a09-18ca-455c-bcbf-2272a9a067f2" providerId="ADAL" clId="{C410F560-72C7-4AC7-B57A-E9EDC12C2A74}" dt="2022-11-15T11:54:52.985" v="342" actId="478"/>
          <ac:picMkLst>
            <pc:docMk/>
            <pc:sldMk cId="2240481141" sldId="434"/>
            <ac:picMk id="11" creationId="{0FA938CB-1568-43CC-B7CA-412C40060FF6}"/>
          </ac:picMkLst>
        </pc:picChg>
      </pc:sldChg>
      <pc:sldChg chg="addSp modSp add mod">
        <pc:chgData name="Kobe BOUSSAUW" userId="0a2d0a09-18ca-455c-bcbf-2272a9a067f2" providerId="ADAL" clId="{C410F560-72C7-4AC7-B57A-E9EDC12C2A74}" dt="2022-11-15T13:27:00.046" v="1699" actId="20577"/>
        <pc:sldMkLst>
          <pc:docMk/>
          <pc:sldMk cId="1658856460" sldId="435"/>
        </pc:sldMkLst>
        <pc:spChg chg="mod">
          <ac:chgData name="Kobe BOUSSAUW" userId="0a2d0a09-18ca-455c-bcbf-2272a9a067f2" providerId="ADAL" clId="{C410F560-72C7-4AC7-B57A-E9EDC12C2A74}" dt="2022-11-15T12:27:17.992" v="668" actId="14100"/>
          <ac:spMkLst>
            <pc:docMk/>
            <pc:sldMk cId="1658856460" sldId="435"/>
            <ac:spMk id="2" creationId="{372AD7A1-C554-403C-9F4A-4AC2AE4DACCC}"/>
          </ac:spMkLst>
        </pc:spChg>
        <pc:spChg chg="mod">
          <ac:chgData name="Kobe BOUSSAUW" userId="0a2d0a09-18ca-455c-bcbf-2272a9a067f2" providerId="ADAL" clId="{C410F560-72C7-4AC7-B57A-E9EDC12C2A74}" dt="2022-11-15T13:27:00.046" v="1699" actId="20577"/>
          <ac:spMkLst>
            <pc:docMk/>
            <pc:sldMk cId="1658856460" sldId="435"/>
            <ac:spMk id="7" creationId="{5A083054-8AAA-44D6-A571-9B68389453EC}"/>
          </ac:spMkLst>
        </pc:spChg>
        <pc:picChg chg="add mod">
          <ac:chgData name="Kobe BOUSSAUW" userId="0a2d0a09-18ca-455c-bcbf-2272a9a067f2" providerId="ADAL" clId="{C410F560-72C7-4AC7-B57A-E9EDC12C2A74}" dt="2022-11-15T12:28:47.567" v="791" actId="1035"/>
          <ac:picMkLst>
            <pc:docMk/>
            <pc:sldMk cId="1658856460" sldId="435"/>
            <ac:picMk id="5" creationId="{7C40E873-9CD2-4E75-B5B5-F854B25A354D}"/>
          </ac:picMkLst>
        </pc:picChg>
        <pc:picChg chg="add mod">
          <ac:chgData name="Kobe BOUSSAUW" userId="0a2d0a09-18ca-455c-bcbf-2272a9a067f2" providerId="ADAL" clId="{C410F560-72C7-4AC7-B57A-E9EDC12C2A74}" dt="2022-11-15T12:28:49.225" v="798" actId="1035"/>
          <ac:picMkLst>
            <pc:docMk/>
            <pc:sldMk cId="1658856460" sldId="435"/>
            <ac:picMk id="8" creationId="{6226B81A-4989-4A33-AF0C-2DDEEB539BCB}"/>
          </ac:picMkLst>
        </pc:picChg>
      </pc:sldChg>
      <pc:sldChg chg="delSp add del">
        <pc:chgData name="Kobe BOUSSAUW" userId="0a2d0a09-18ca-455c-bcbf-2272a9a067f2" providerId="ADAL" clId="{C410F560-72C7-4AC7-B57A-E9EDC12C2A74}" dt="2022-11-15T12:07:47.605" v="446" actId="47"/>
        <pc:sldMkLst>
          <pc:docMk/>
          <pc:sldMk cId="2086039190" sldId="435"/>
        </pc:sldMkLst>
        <pc:picChg chg="del">
          <ac:chgData name="Kobe BOUSSAUW" userId="0a2d0a09-18ca-455c-bcbf-2272a9a067f2" providerId="ADAL" clId="{C410F560-72C7-4AC7-B57A-E9EDC12C2A74}" dt="2022-11-15T12:07:44.832" v="445" actId="478"/>
          <ac:picMkLst>
            <pc:docMk/>
            <pc:sldMk cId="2086039190" sldId="435"/>
            <ac:picMk id="8" creationId="{E3738AAC-52E0-466E-9305-437C1CB8DA43}"/>
          </ac:picMkLst>
        </pc:picChg>
        <pc:picChg chg="del">
          <ac:chgData name="Kobe BOUSSAUW" userId="0a2d0a09-18ca-455c-bcbf-2272a9a067f2" providerId="ADAL" clId="{C410F560-72C7-4AC7-B57A-E9EDC12C2A74}" dt="2022-11-15T12:07:44.104" v="444" actId="478"/>
          <ac:picMkLst>
            <pc:docMk/>
            <pc:sldMk cId="2086039190" sldId="435"/>
            <ac:picMk id="9" creationId="{5F37F174-F788-43C8-BA79-DEAA6B8FF113}"/>
          </ac:picMkLst>
        </pc:picChg>
      </pc:sldChg>
      <pc:sldChg chg="add del">
        <pc:chgData name="Kobe BOUSSAUW" userId="0a2d0a09-18ca-455c-bcbf-2272a9a067f2" providerId="ADAL" clId="{C410F560-72C7-4AC7-B57A-E9EDC12C2A74}" dt="2022-11-15T12:07:53.928" v="448" actId="47"/>
        <pc:sldMkLst>
          <pc:docMk/>
          <pc:sldMk cId="2207074058" sldId="435"/>
        </pc:sldMkLst>
      </pc:sldChg>
      <pc:sldChg chg="delSp add del mod">
        <pc:chgData name="Kobe BOUSSAUW" userId="0a2d0a09-18ca-455c-bcbf-2272a9a067f2" providerId="ADAL" clId="{C410F560-72C7-4AC7-B57A-E9EDC12C2A74}" dt="2022-11-15T12:10:51.470" v="557" actId="47"/>
        <pc:sldMkLst>
          <pc:docMk/>
          <pc:sldMk cId="3507093730" sldId="435"/>
        </pc:sldMkLst>
        <pc:picChg chg="del">
          <ac:chgData name="Kobe BOUSSAUW" userId="0a2d0a09-18ca-455c-bcbf-2272a9a067f2" providerId="ADAL" clId="{C410F560-72C7-4AC7-B57A-E9EDC12C2A74}" dt="2022-11-15T12:08:00.177" v="451" actId="478"/>
          <ac:picMkLst>
            <pc:docMk/>
            <pc:sldMk cId="3507093730" sldId="435"/>
            <ac:picMk id="4" creationId="{F173A758-EF29-405D-BD05-154D545B6015}"/>
          </ac:picMkLst>
        </pc:picChg>
        <pc:picChg chg="del">
          <ac:chgData name="Kobe BOUSSAUW" userId="0a2d0a09-18ca-455c-bcbf-2272a9a067f2" providerId="ADAL" clId="{C410F560-72C7-4AC7-B57A-E9EDC12C2A74}" dt="2022-11-15T12:07:59.507" v="450" actId="478"/>
          <ac:picMkLst>
            <pc:docMk/>
            <pc:sldMk cId="3507093730" sldId="435"/>
            <ac:picMk id="6" creationId="{ED339FBF-6A79-4994-8EBF-2499F6ECCC2F}"/>
          </ac:picMkLst>
        </pc:picChg>
      </pc:sldChg>
      <pc:sldChg chg="addSp delSp modSp add mod">
        <pc:chgData name="Kobe BOUSSAUW" userId="0a2d0a09-18ca-455c-bcbf-2272a9a067f2" providerId="ADAL" clId="{C410F560-72C7-4AC7-B57A-E9EDC12C2A74}" dt="2022-11-15T13:27:04.055" v="1701" actId="20577"/>
        <pc:sldMkLst>
          <pc:docMk/>
          <pc:sldMk cId="250668050" sldId="436"/>
        </pc:sldMkLst>
        <pc:spChg chg="mod">
          <ac:chgData name="Kobe BOUSSAUW" userId="0a2d0a09-18ca-455c-bcbf-2272a9a067f2" providerId="ADAL" clId="{C410F560-72C7-4AC7-B57A-E9EDC12C2A74}" dt="2022-11-15T13:27:04.055" v="1701" actId="20577"/>
          <ac:spMkLst>
            <pc:docMk/>
            <pc:sldMk cId="250668050" sldId="436"/>
            <ac:spMk id="7" creationId="{5A083054-8AAA-44D6-A571-9B68389453EC}"/>
          </ac:spMkLst>
        </pc:spChg>
        <pc:picChg chg="del">
          <ac:chgData name="Kobe BOUSSAUW" userId="0a2d0a09-18ca-455c-bcbf-2272a9a067f2" providerId="ADAL" clId="{C410F560-72C7-4AC7-B57A-E9EDC12C2A74}" dt="2022-11-15T12:29:55.081" v="809" actId="478"/>
          <ac:picMkLst>
            <pc:docMk/>
            <pc:sldMk cId="250668050" sldId="436"/>
            <ac:picMk id="5" creationId="{7C40E873-9CD2-4E75-B5B5-F854B25A354D}"/>
          </ac:picMkLst>
        </pc:picChg>
        <pc:picChg chg="del">
          <ac:chgData name="Kobe BOUSSAUW" userId="0a2d0a09-18ca-455c-bcbf-2272a9a067f2" providerId="ADAL" clId="{C410F560-72C7-4AC7-B57A-E9EDC12C2A74}" dt="2022-11-15T12:29:55.625" v="810" actId="478"/>
          <ac:picMkLst>
            <pc:docMk/>
            <pc:sldMk cId="250668050" sldId="436"/>
            <ac:picMk id="8" creationId="{6226B81A-4989-4A33-AF0C-2DDEEB539BCB}"/>
          </ac:picMkLst>
        </pc:picChg>
        <pc:picChg chg="add mod">
          <ac:chgData name="Kobe BOUSSAUW" userId="0a2d0a09-18ca-455c-bcbf-2272a9a067f2" providerId="ADAL" clId="{C410F560-72C7-4AC7-B57A-E9EDC12C2A74}" dt="2022-11-15T12:30:22.687" v="816" actId="14100"/>
          <ac:picMkLst>
            <pc:docMk/>
            <pc:sldMk cId="250668050" sldId="436"/>
            <ac:picMk id="9" creationId="{C3A70265-631E-4433-87EB-616D6559EA8D}"/>
          </ac:picMkLst>
        </pc:picChg>
        <pc:picChg chg="add mod">
          <ac:chgData name="Kobe BOUSSAUW" userId="0a2d0a09-18ca-455c-bcbf-2272a9a067f2" providerId="ADAL" clId="{C410F560-72C7-4AC7-B57A-E9EDC12C2A74}" dt="2022-11-15T12:30:30.832" v="849" actId="1036"/>
          <ac:picMkLst>
            <pc:docMk/>
            <pc:sldMk cId="250668050" sldId="436"/>
            <ac:picMk id="10" creationId="{08AF64F3-50B4-4915-A8C1-AC03F63F81F6}"/>
          </ac:picMkLst>
        </pc:picChg>
      </pc:sldChg>
      <pc:sldChg chg="addSp delSp modSp add mod">
        <pc:chgData name="Kobe BOUSSAUW" userId="0a2d0a09-18ca-455c-bcbf-2272a9a067f2" providerId="ADAL" clId="{C410F560-72C7-4AC7-B57A-E9EDC12C2A74}" dt="2022-11-15T13:27:09.045" v="1703" actId="20577"/>
        <pc:sldMkLst>
          <pc:docMk/>
          <pc:sldMk cId="3328503792" sldId="437"/>
        </pc:sldMkLst>
        <pc:spChg chg="mod">
          <ac:chgData name="Kobe BOUSSAUW" userId="0a2d0a09-18ca-455c-bcbf-2272a9a067f2" providerId="ADAL" clId="{C410F560-72C7-4AC7-B57A-E9EDC12C2A74}" dt="2022-11-15T12:58:30.885" v="851"/>
          <ac:spMkLst>
            <pc:docMk/>
            <pc:sldMk cId="3328503792" sldId="437"/>
            <ac:spMk id="2" creationId="{372AD7A1-C554-403C-9F4A-4AC2AE4DACCC}"/>
          </ac:spMkLst>
        </pc:spChg>
        <pc:spChg chg="mod">
          <ac:chgData name="Kobe BOUSSAUW" userId="0a2d0a09-18ca-455c-bcbf-2272a9a067f2" providerId="ADAL" clId="{C410F560-72C7-4AC7-B57A-E9EDC12C2A74}" dt="2022-11-15T13:27:09.045" v="1703" actId="20577"/>
          <ac:spMkLst>
            <pc:docMk/>
            <pc:sldMk cId="3328503792" sldId="437"/>
            <ac:spMk id="7" creationId="{5A083054-8AAA-44D6-A571-9B68389453EC}"/>
          </ac:spMkLst>
        </pc:spChg>
        <pc:picChg chg="add mod">
          <ac:chgData name="Kobe BOUSSAUW" userId="0a2d0a09-18ca-455c-bcbf-2272a9a067f2" providerId="ADAL" clId="{C410F560-72C7-4AC7-B57A-E9EDC12C2A74}" dt="2022-11-15T13:00:51.990" v="927" actId="1036"/>
          <ac:picMkLst>
            <pc:docMk/>
            <pc:sldMk cId="3328503792" sldId="437"/>
            <ac:picMk id="8" creationId="{BE247083-AB07-48A8-9E2A-07ED634941B2}"/>
          </ac:picMkLst>
        </pc:picChg>
        <pc:picChg chg="del">
          <ac:chgData name="Kobe BOUSSAUW" userId="0a2d0a09-18ca-455c-bcbf-2272a9a067f2" providerId="ADAL" clId="{C410F560-72C7-4AC7-B57A-E9EDC12C2A74}" dt="2022-11-15T12:59:03.065" v="857" actId="478"/>
          <ac:picMkLst>
            <pc:docMk/>
            <pc:sldMk cId="3328503792" sldId="437"/>
            <ac:picMk id="9" creationId="{C3A70265-631E-4433-87EB-616D6559EA8D}"/>
          </ac:picMkLst>
        </pc:picChg>
        <pc:picChg chg="del">
          <ac:chgData name="Kobe BOUSSAUW" userId="0a2d0a09-18ca-455c-bcbf-2272a9a067f2" providerId="ADAL" clId="{C410F560-72C7-4AC7-B57A-E9EDC12C2A74}" dt="2022-11-15T12:59:03.704" v="858" actId="478"/>
          <ac:picMkLst>
            <pc:docMk/>
            <pc:sldMk cId="3328503792" sldId="437"/>
            <ac:picMk id="10" creationId="{08AF64F3-50B4-4915-A8C1-AC03F63F81F6}"/>
          </ac:picMkLst>
        </pc:picChg>
        <pc:picChg chg="add mod">
          <ac:chgData name="Kobe BOUSSAUW" userId="0a2d0a09-18ca-455c-bcbf-2272a9a067f2" providerId="ADAL" clId="{C410F560-72C7-4AC7-B57A-E9EDC12C2A74}" dt="2022-11-15T13:00:50.661" v="921" actId="1035"/>
          <ac:picMkLst>
            <pc:docMk/>
            <pc:sldMk cId="3328503792" sldId="437"/>
            <ac:picMk id="11" creationId="{7131C426-DB07-4874-9EFA-4DE7029044F6}"/>
          </ac:picMkLst>
        </pc:picChg>
      </pc:sldChg>
      <pc:sldChg chg="addSp delSp modSp add mod">
        <pc:chgData name="Kobe BOUSSAUW" userId="0a2d0a09-18ca-455c-bcbf-2272a9a067f2" providerId="ADAL" clId="{C410F560-72C7-4AC7-B57A-E9EDC12C2A74}" dt="2022-11-15T13:29:11.128" v="1747" actId="20577"/>
        <pc:sldMkLst>
          <pc:docMk/>
          <pc:sldMk cId="582359704" sldId="438"/>
        </pc:sldMkLst>
        <pc:spChg chg="mod">
          <ac:chgData name="Kobe BOUSSAUW" userId="0a2d0a09-18ca-455c-bcbf-2272a9a067f2" providerId="ADAL" clId="{C410F560-72C7-4AC7-B57A-E9EDC12C2A74}" dt="2022-11-15T13:03:58.411" v="1048"/>
          <ac:spMkLst>
            <pc:docMk/>
            <pc:sldMk cId="582359704" sldId="438"/>
            <ac:spMk id="2" creationId="{372AD7A1-C554-403C-9F4A-4AC2AE4DACCC}"/>
          </ac:spMkLst>
        </pc:spChg>
        <pc:spChg chg="mod">
          <ac:chgData name="Kobe BOUSSAUW" userId="0a2d0a09-18ca-455c-bcbf-2272a9a067f2" providerId="ADAL" clId="{C410F560-72C7-4AC7-B57A-E9EDC12C2A74}" dt="2022-11-15T13:29:11.128" v="1747" actId="20577"/>
          <ac:spMkLst>
            <pc:docMk/>
            <pc:sldMk cId="582359704" sldId="438"/>
            <ac:spMk id="7" creationId="{5A083054-8AAA-44D6-A571-9B68389453EC}"/>
          </ac:spMkLst>
        </pc:spChg>
        <pc:picChg chg="del">
          <ac:chgData name="Kobe BOUSSAUW" userId="0a2d0a09-18ca-455c-bcbf-2272a9a067f2" providerId="ADAL" clId="{C410F560-72C7-4AC7-B57A-E9EDC12C2A74}" dt="2022-11-15T13:02:15.374" v="959" actId="478"/>
          <ac:picMkLst>
            <pc:docMk/>
            <pc:sldMk cId="582359704" sldId="438"/>
            <ac:picMk id="8" creationId="{BE247083-AB07-48A8-9E2A-07ED634941B2}"/>
          </ac:picMkLst>
        </pc:picChg>
        <pc:picChg chg="add del mod">
          <ac:chgData name="Kobe BOUSSAUW" userId="0a2d0a09-18ca-455c-bcbf-2272a9a067f2" providerId="ADAL" clId="{C410F560-72C7-4AC7-B57A-E9EDC12C2A74}" dt="2022-11-15T13:04:26.615" v="1049" actId="478"/>
          <ac:picMkLst>
            <pc:docMk/>
            <pc:sldMk cId="582359704" sldId="438"/>
            <ac:picMk id="9" creationId="{C938EFA3-8684-4740-A7B8-066544FD3368}"/>
          </ac:picMkLst>
        </pc:picChg>
        <pc:picChg chg="add del mod">
          <ac:chgData name="Kobe BOUSSAUW" userId="0a2d0a09-18ca-455c-bcbf-2272a9a067f2" providerId="ADAL" clId="{C410F560-72C7-4AC7-B57A-E9EDC12C2A74}" dt="2022-11-15T13:04:27.144" v="1050" actId="478"/>
          <ac:picMkLst>
            <pc:docMk/>
            <pc:sldMk cId="582359704" sldId="438"/>
            <ac:picMk id="10" creationId="{6E56B3E0-D05A-4301-9171-1F18A60A264F}"/>
          </ac:picMkLst>
        </pc:picChg>
        <pc:picChg chg="del">
          <ac:chgData name="Kobe BOUSSAUW" userId="0a2d0a09-18ca-455c-bcbf-2272a9a067f2" providerId="ADAL" clId="{C410F560-72C7-4AC7-B57A-E9EDC12C2A74}" dt="2022-11-15T13:02:14.664" v="958" actId="478"/>
          <ac:picMkLst>
            <pc:docMk/>
            <pc:sldMk cId="582359704" sldId="438"/>
            <ac:picMk id="11" creationId="{7131C426-DB07-4874-9EFA-4DE7029044F6}"/>
          </ac:picMkLst>
        </pc:picChg>
        <pc:picChg chg="add mod">
          <ac:chgData name="Kobe BOUSSAUW" userId="0a2d0a09-18ca-455c-bcbf-2272a9a067f2" providerId="ADAL" clId="{C410F560-72C7-4AC7-B57A-E9EDC12C2A74}" dt="2022-11-15T13:06:00.328" v="1195" actId="1036"/>
          <ac:picMkLst>
            <pc:docMk/>
            <pc:sldMk cId="582359704" sldId="438"/>
            <ac:picMk id="12" creationId="{6A3F4DDE-EA52-4D00-AB10-8D4414D0EBAE}"/>
          </ac:picMkLst>
        </pc:picChg>
        <pc:picChg chg="add mod">
          <ac:chgData name="Kobe BOUSSAUW" userId="0a2d0a09-18ca-455c-bcbf-2272a9a067f2" providerId="ADAL" clId="{C410F560-72C7-4AC7-B57A-E9EDC12C2A74}" dt="2022-11-15T13:05:53.683" v="1174" actId="1036"/>
          <ac:picMkLst>
            <pc:docMk/>
            <pc:sldMk cId="582359704" sldId="438"/>
            <ac:picMk id="13" creationId="{F218C6E9-F9A8-460F-96CE-068633379379}"/>
          </ac:picMkLst>
        </pc:picChg>
        <pc:picChg chg="add mod">
          <ac:chgData name="Kobe BOUSSAUW" userId="0a2d0a09-18ca-455c-bcbf-2272a9a067f2" providerId="ADAL" clId="{C410F560-72C7-4AC7-B57A-E9EDC12C2A74}" dt="2022-11-15T13:05:57.663" v="1194" actId="1036"/>
          <ac:picMkLst>
            <pc:docMk/>
            <pc:sldMk cId="582359704" sldId="438"/>
            <ac:picMk id="14" creationId="{44ED9B40-9C76-4793-8131-02F92950A105}"/>
          </ac:picMkLst>
        </pc:picChg>
      </pc:sldChg>
      <pc:sldChg chg="modSp add mod">
        <pc:chgData name="Kobe BOUSSAUW" userId="0a2d0a09-18ca-455c-bcbf-2272a9a067f2" providerId="ADAL" clId="{C410F560-72C7-4AC7-B57A-E9EDC12C2A74}" dt="2022-11-15T13:27:27.503" v="1707" actId="20577"/>
        <pc:sldMkLst>
          <pc:docMk/>
          <pc:sldMk cId="1806299598" sldId="439"/>
        </pc:sldMkLst>
        <pc:spChg chg="mod">
          <ac:chgData name="Kobe BOUSSAUW" userId="0a2d0a09-18ca-455c-bcbf-2272a9a067f2" providerId="ADAL" clId="{C410F560-72C7-4AC7-B57A-E9EDC12C2A74}" dt="2022-11-15T13:27:27.503" v="1707" actId="20577"/>
          <ac:spMkLst>
            <pc:docMk/>
            <pc:sldMk cId="1806299598" sldId="439"/>
            <ac:spMk id="7" creationId="{5A083054-8AAA-44D6-A571-9B68389453EC}"/>
          </ac:spMkLst>
        </pc:spChg>
      </pc:sldChg>
      <pc:sldChg chg="addSp delSp modSp add mod">
        <pc:chgData name="Kobe BOUSSAUW" userId="0a2d0a09-18ca-455c-bcbf-2272a9a067f2" providerId="ADAL" clId="{C410F560-72C7-4AC7-B57A-E9EDC12C2A74}" dt="2022-11-15T13:22:38.663" v="1638" actId="20577"/>
        <pc:sldMkLst>
          <pc:docMk/>
          <pc:sldMk cId="1418601975" sldId="440"/>
        </pc:sldMkLst>
        <pc:spChg chg="mod">
          <ac:chgData name="Kobe BOUSSAUW" userId="0a2d0a09-18ca-455c-bcbf-2272a9a067f2" providerId="ADAL" clId="{C410F560-72C7-4AC7-B57A-E9EDC12C2A74}" dt="2022-11-15T13:09:42.270" v="1266" actId="1076"/>
          <ac:spMkLst>
            <pc:docMk/>
            <pc:sldMk cId="1418601975" sldId="440"/>
            <ac:spMk id="2" creationId="{372AD7A1-C554-403C-9F4A-4AC2AE4DACCC}"/>
          </ac:spMkLst>
        </pc:spChg>
        <pc:spChg chg="add mod">
          <ac:chgData name="Kobe BOUSSAUW" userId="0a2d0a09-18ca-455c-bcbf-2272a9a067f2" providerId="ADAL" clId="{C410F560-72C7-4AC7-B57A-E9EDC12C2A74}" dt="2022-11-15T13:21:04.128" v="1492" actId="20577"/>
          <ac:spMkLst>
            <pc:docMk/>
            <pc:sldMk cId="1418601975" sldId="440"/>
            <ac:spMk id="9" creationId="{0F034E89-946C-4EC7-8EA6-F23447DAB6F4}"/>
          </ac:spMkLst>
        </pc:spChg>
        <pc:spChg chg="del">
          <ac:chgData name="Kobe BOUSSAUW" userId="0a2d0a09-18ca-455c-bcbf-2272a9a067f2" providerId="ADAL" clId="{C410F560-72C7-4AC7-B57A-E9EDC12C2A74}" dt="2022-11-15T13:06:45.567" v="1224" actId="478"/>
          <ac:spMkLst>
            <pc:docMk/>
            <pc:sldMk cId="1418601975" sldId="440"/>
            <ac:spMk id="10" creationId="{A7375B48-3224-4A87-BF9F-E33FDDADB18B}"/>
          </ac:spMkLst>
        </pc:spChg>
        <pc:spChg chg="add mod">
          <ac:chgData name="Kobe BOUSSAUW" userId="0a2d0a09-18ca-455c-bcbf-2272a9a067f2" providerId="ADAL" clId="{C410F560-72C7-4AC7-B57A-E9EDC12C2A74}" dt="2022-11-15T13:22:38.663" v="1638" actId="20577"/>
          <ac:spMkLst>
            <pc:docMk/>
            <pc:sldMk cId="1418601975" sldId="440"/>
            <ac:spMk id="12" creationId="{3574B043-AC76-43BE-B92F-E34F8BDCBF5B}"/>
          </ac:spMkLst>
        </pc:spChg>
        <pc:picChg chg="add mod">
          <ac:chgData name="Kobe BOUSSAUW" userId="0a2d0a09-18ca-455c-bcbf-2272a9a067f2" providerId="ADAL" clId="{C410F560-72C7-4AC7-B57A-E9EDC12C2A74}" dt="2022-11-15T13:10:01.366" v="1272" actId="1076"/>
          <ac:picMkLst>
            <pc:docMk/>
            <pc:sldMk cId="1418601975" sldId="440"/>
            <ac:picMk id="7" creationId="{77E64DA7-C9EE-402F-9E3F-7137792F2D5F}"/>
          </ac:picMkLst>
        </pc:picChg>
        <pc:picChg chg="add mod">
          <ac:chgData name="Kobe BOUSSAUW" userId="0a2d0a09-18ca-455c-bcbf-2272a9a067f2" providerId="ADAL" clId="{C410F560-72C7-4AC7-B57A-E9EDC12C2A74}" dt="2022-11-15T13:22:28.508" v="1629" actId="1076"/>
          <ac:picMkLst>
            <pc:docMk/>
            <pc:sldMk cId="1418601975" sldId="440"/>
            <ac:picMk id="8" creationId="{2828FADC-34D2-4C21-999C-CEEB6C149492}"/>
          </ac:picMkLst>
        </pc:picChg>
        <pc:picChg chg="del">
          <ac:chgData name="Kobe BOUSSAUW" userId="0a2d0a09-18ca-455c-bcbf-2272a9a067f2" providerId="ADAL" clId="{C410F560-72C7-4AC7-B57A-E9EDC12C2A74}" dt="2022-11-15T13:06:43.358" v="1223" actId="478"/>
          <ac:picMkLst>
            <pc:docMk/>
            <pc:sldMk cId="1418601975" sldId="440"/>
            <ac:picMk id="11" creationId="{0FA938CB-1568-43CC-B7CA-412C40060FF6}"/>
          </ac:picMkLst>
        </pc:picChg>
      </pc:sldChg>
      <pc:sldChg chg="addSp delSp modSp add mod">
        <pc:chgData name="Kobe BOUSSAUW" userId="0a2d0a09-18ca-455c-bcbf-2272a9a067f2" providerId="ADAL" clId="{C410F560-72C7-4AC7-B57A-E9EDC12C2A74}" dt="2022-11-15T13:29:42.304" v="1750" actId="20577"/>
        <pc:sldMkLst>
          <pc:docMk/>
          <pc:sldMk cId="1068555406" sldId="441"/>
        </pc:sldMkLst>
        <pc:spChg chg="mod">
          <ac:chgData name="Kobe BOUSSAUW" userId="0a2d0a09-18ca-455c-bcbf-2272a9a067f2" providerId="ADAL" clId="{C410F560-72C7-4AC7-B57A-E9EDC12C2A74}" dt="2022-11-15T13:12:41.830" v="1297" actId="14100"/>
          <ac:spMkLst>
            <pc:docMk/>
            <pc:sldMk cId="1068555406" sldId="441"/>
            <ac:spMk id="2" creationId="{372AD7A1-C554-403C-9F4A-4AC2AE4DACCC}"/>
          </ac:spMkLst>
        </pc:spChg>
        <pc:spChg chg="mod">
          <ac:chgData name="Kobe BOUSSAUW" userId="0a2d0a09-18ca-455c-bcbf-2272a9a067f2" providerId="ADAL" clId="{C410F560-72C7-4AC7-B57A-E9EDC12C2A74}" dt="2022-11-15T13:29:42.304" v="1750" actId="20577"/>
          <ac:spMkLst>
            <pc:docMk/>
            <pc:sldMk cId="1068555406" sldId="441"/>
            <ac:spMk id="7" creationId="{5A083054-8AAA-44D6-A571-9B68389453EC}"/>
          </ac:spMkLst>
        </pc:spChg>
        <pc:picChg chg="del">
          <ac:chgData name="Kobe BOUSSAUW" userId="0a2d0a09-18ca-455c-bcbf-2272a9a067f2" providerId="ADAL" clId="{C410F560-72C7-4AC7-B57A-E9EDC12C2A74}" dt="2022-11-15T13:10:43.807" v="1276" actId="478"/>
          <ac:picMkLst>
            <pc:docMk/>
            <pc:sldMk cId="1068555406" sldId="441"/>
            <ac:picMk id="8" creationId="{BE247083-AB07-48A8-9E2A-07ED634941B2}"/>
          </ac:picMkLst>
        </pc:picChg>
        <pc:picChg chg="add mod">
          <ac:chgData name="Kobe BOUSSAUW" userId="0a2d0a09-18ca-455c-bcbf-2272a9a067f2" providerId="ADAL" clId="{C410F560-72C7-4AC7-B57A-E9EDC12C2A74}" dt="2022-11-15T13:19:16.782" v="1439" actId="1076"/>
          <ac:picMkLst>
            <pc:docMk/>
            <pc:sldMk cId="1068555406" sldId="441"/>
            <ac:picMk id="9" creationId="{13E2664D-A2CE-4E6C-A95F-41AA4FABDA9B}"/>
          </ac:picMkLst>
        </pc:picChg>
        <pc:picChg chg="del">
          <ac:chgData name="Kobe BOUSSAUW" userId="0a2d0a09-18ca-455c-bcbf-2272a9a067f2" providerId="ADAL" clId="{C410F560-72C7-4AC7-B57A-E9EDC12C2A74}" dt="2022-11-15T13:10:43.135" v="1275" actId="478"/>
          <ac:picMkLst>
            <pc:docMk/>
            <pc:sldMk cId="1068555406" sldId="441"/>
            <ac:picMk id="11" creationId="{7131C426-DB07-4874-9EFA-4DE7029044F6}"/>
          </ac:picMkLst>
        </pc:picChg>
      </pc:sldChg>
      <pc:sldChg chg="addSp delSp modSp add mod">
        <pc:chgData name="Kobe BOUSSAUW" userId="0a2d0a09-18ca-455c-bcbf-2272a9a067f2" providerId="ADAL" clId="{C410F560-72C7-4AC7-B57A-E9EDC12C2A74}" dt="2022-11-15T13:22:51.991" v="1642" actId="20577"/>
        <pc:sldMkLst>
          <pc:docMk/>
          <pc:sldMk cId="1694066122" sldId="442"/>
        </pc:sldMkLst>
        <pc:spChg chg="ord">
          <ac:chgData name="Kobe BOUSSAUW" userId="0a2d0a09-18ca-455c-bcbf-2272a9a067f2" providerId="ADAL" clId="{C410F560-72C7-4AC7-B57A-E9EDC12C2A74}" dt="2022-11-15T13:20:12.164" v="1451" actId="166"/>
          <ac:spMkLst>
            <pc:docMk/>
            <pc:sldMk cId="1694066122" sldId="442"/>
            <ac:spMk id="2" creationId="{372AD7A1-C554-403C-9F4A-4AC2AE4DACCC}"/>
          </ac:spMkLst>
        </pc:spChg>
        <pc:spChg chg="add mod">
          <ac:chgData name="Kobe BOUSSAUW" userId="0a2d0a09-18ca-455c-bcbf-2272a9a067f2" providerId="ADAL" clId="{C410F560-72C7-4AC7-B57A-E9EDC12C2A74}" dt="2022-11-15T13:22:49.280" v="1640" actId="20577"/>
          <ac:spMkLst>
            <pc:docMk/>
            <pc:sldMk cId="1694066122" sldId="442"/>
            <ac:spMk id="11" creationId="{CB904DBF-EFB6-4EEC-9A92-4139B7DBF1B9}"/>
          </ac:spMkLst>
        </pc:spChg>
        <pc:spChg chg="add mod">
          <ac:chgData name="Kobe BOUSSAUW" userId="0a2d0a09-18ca-455c-bcbf-2272a9a067f2" providerId="ADAL" clId="{C410F560-72C7-4AC7-B57A-E9EDC12C2A74}" dt="2022-11-15T13:22:51.991" v="1642" actId="20577"/>
          <ac:spMkLst>
            <pc:docMk/>
            <pc:sldMk cId="1694066122" sldId="442"/>
            <ac:spMk id="12" creationId="{65C3C82F-DCEB-4294-844A-A9659A61F457}"/>
          </ac:spMkLst>
        </pc:spChg>
        <pc:picChg chg="del">
          <ac:chgData name="Kobe BOUSSAUW" userId="0a2d0a09-18ca-455c-bcbf-2272a9a067f2" providerId="ADAL" clId="{C410F560-72C7-4AC7-B57A-E9EDC12C2A74}" dt="2022-11-15T13:19:33.711" v="1441" actId="478"/>
          <ac:picMkLst>
            <pc:docMk/>
            <pc:sldMk cId="1694066122" sldId="442"/>
            <ac:picMk id="7" creationId="{77E64DA7-C9EE-402F-9E3F-7137792F2D5F}"/>
          </ac:picMkLst>
        </pc:picChg>
        <pc:picChg chg="del">
          <ac:chgData name="Kobe BOUSSAUW" userId="0a2d0a09-18ca-455c-bcbf-2272a9a067f2" providerId="ADAL" clId="{C410F560-72C7-4AC7-B57A-E9EDC12C2A74}" dt="2022-11-15T13:19:34.398" v="1442" actId="478"/>
          <ac:picMkLst>
            <pc:docMk/>
            <pc:sldMk cId="1694066122" sldId="442"/>
            <ac:picMk id="8" creationId="{2828FADC-34D2-4C21-999C-CEEB6C149492}"/>
          </ac:picMkLst>
        </pc:picChg>
        <pc:picChg chg="add mod">
          <ac:chgData name="Kobe BOUSSAUW" userId="0a2d0a09-18ca-455c-bcbf-2272a9a067f2" providerId="ADAL" clId="{C410F560-72C7-4AC7-B57A-E9EDC12C2A74}" dt="2022-11-15T13:19:49.877" v="1445" actId="1076"/>
          <ac:picMkLst>
            <pc:docMk/>
            <pc:sldMk cId="1694066122" sldId="442"/>
            <ac:picMk id="9" creationId="{98B8BFB8-F8D3-400A-B849-CACA529B3CFF}"/>
          </ac:picMkLst>
        </pc:picChg>
        <pc:picChg chg="add mod">
          <ac:chgData name="Kobe BOUSSAUW" userId="0a2d0a09-18ca-455c-bcbf-2272a9a067f2" providerId="ADAL" clId="{C410F560-72C7-4AC7-B57A-E9EDC12C2A74}" dt="2022-11-15T13:20:03.062" v="1450" actId="14100"/>
          <ac:picMkLst>
            <pc:docMk/>
            <pc:sldMk cId="1694066122" sldId="442"/>
            <ac:picMk id="10" creationId="{73974ED0-2C4C-4B1E-B82D-1E9E9C1E102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/>
              <a:t>11/15/2022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/>
              <a:t>11/15/2022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/>
              <a:pPr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D03D5-0E36-40CD-948A-66FF1E943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7523" y="1434707"/>
            <a:ext cx="9573527" cy="2127838"/>
          </a:xfrm>
        </p:spPr>
        <p:txBody>
          <a:bodyPr>
            <a:normAutofit/>
          </a:bodyPr>
          <a:lstStyle/>
          <a:p>
            <a:r>
              <a:rPr lang="en-GB" b="1"/>
              <a:t>Avoidance</a:t>
            </a:r>
            <a:br>
              <a:rPr lang="en-GB" b="1"/>
            </a:br>
            <a:r>
              <a:rPr lang="en-GB"/>
              <a:t>Avoiding transport through proximity: an urban planning perspective</a:t>
            </a:r>
            <a:endParaRPr lang="nl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1CAFC8-0D31-4132-A169-94AD053236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34275" y="4934884"/>
            <a:ext cx="2676088" cy="1463040"/>
          </a:xfrm>
        </p:spPr>
        <p:txBody>
          <a:bodyPr>
            <a:normAutofit/>
          </a:bodyPr>
          <a:lstStyle/>
          <a:p>
            <a:r>
              <a:rPr lang="nl-BE" sz="2400"/>
              <a:t>22 November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A419FF-3847-47F0-B829-CA893A0FC9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520" y="5284020"/>
            <a:ext cx="1717040" cy="7647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BD7A51-6195-461E-AE20-BC677A3232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6317" y="5284020"/>
            <a:ext cx="1658620" cy="6829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B0DE2D-583D-4736-A15C-15DF5D46C1E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6445" y="5284020"/>
            <a:ext cx="1658620" cy="1007612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D71C6145-86EC-4597-9CF1-E08D7E84E63B}"/>
              </a:ext>
            </a:extLst>
          </p:cNvPr>
          <p:cNvSpPr txBox="1">
            <a:spLocks/>
          </p:cNvSpPr>
          <p:nvPr/>
        </p:nvSpPr>
        <p:spPr>
          <a:xfrm>
            <a:off x="1416816" y="394768"/>
            <a:ext cx="10014090" cy="731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2400"/>
              <a:t>Urban Mobility Bootcamp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B7BEA7B-B5FC-48CE-841E-0AF2794ED679}"/>
              </a:ext>
            </a:extLst>
          </p:cNvPr>
          <p:cNvSpPr txBox="1">
            <a:spLocks/>
          </p:cNvSpPr>
          <p:nvPr/>
        </p:nvSpPr>
        <p:spPr>
          <a:xfrm>
            <a:off x="5382610" y="3586525"/>
            <a:ext cx="6120312" cy="731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BE" sz="2400"/>
              <a:t>prof. dr. Kobe Boussauw</a:t>
            </a:r>
          </a:p>
        </p:txBody>
      </p:sp>
    </p:spTree>
    <p:extLst>
      <p:ext uri="{BB962C8B-B14F-4D97-AF65-F5344CB8AC3E}">
        <p14:creationId xmlns:p14="http://schemas.microsoft.com/office/powerpoint/2010/main" val="3327347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AD7A1-C554-403C-9F4A-4AC2AE4DA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225509" cy="891246"/>
          </a:xfrm>
        </p:spPr>
        <p:txBody>
          <a:bodyPr>
            <a:normAutofit fontScale="90000"/>
          </a:bodyPr>
          <a:lstStyle/>
          <a:p>
            <a:r>
              <a:rPr lang="nl-BE" sz="4800"/>
              <a:t>Density: practice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82A259E-C872-4870-9128-B75E0666F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1001" y="1092201"/>
            <a:ext cx="7643813" cy="465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Font typeface="Symbol" panose="05050102010706020507" pitchFamily="18" charset="2"/>
              <a:buNone/>
            </a:pPr>
            <a:endParaRPr lang="nl-BE" altLang="nl-BE">
              <a:latin typeface="Tahoma" panose="020B060403050404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A083054-8AAA-44D6-A571-9B6838945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1507575"/>
            <a:ext cx="6937024" cy="4884835"/>
          </a:xfrm>
        </p:spPr>
        <p:txBody>
          <a:bodyPr>
            <a:normAutofit/>
          </a:bodyPr>
          <a:lstStyle/>
          <a:p>
            <a:pPr marL="182563" indent="-182563">
              <a:buFont typeface="Wingdings" panose="05000000000000000000" pitchFamily="2" charset="2"/>
              <a:buChar char="§"/>
            </a:pPr>
            <a:r>
              <a:rPr lang="en-GB" sz="2400"/>
              <a:t>high density workplace locations:</a:t>
            </a:r>
          </a:p>
          <a:p>
            <a:pPr marL="356299" lvl="1" indent="-182563">
              <a:buFont typeface="Wingdings" panose="05000000000000000000" pitchFamily="2" charset="2"/>
              <a:buChar char="§"/>
            </a:pPr>
            <a:r>
              <a:rPr lang="en-GB" sz="2000"/>
              <a:t>can lead to more public transport use and more support for the development of high-performance public transport</a:t>
            </a:r>
          </a:p>
          <a:p>
            <a:pPr marL="356299" lvl="1" indent="-182563">
              <a:buFont typeface="Wingdings" panose="05000000000000000000" pitchFamily="2" charset="2"/>
              <a:buChar char="§"/>
            </a:pPr>
            <a:r>
              <a:rPr lang="en-GB" sz="2000"/>
              <a:t>can however lead as well to excessive commuter mobility (e.g. Brussels North quarter), even if it is by train (larger distances in home-work travel)</a:t>
            </a:r>
          </a:p>
          <a:p>
            <a:pPr marL="356299" lvl="1" indent="-182563">
              <a:buFont typeface="Wingdings" panose="05000000000000000000" pitchFamily="2" charset="2"/>
              <a:buChar char="§"/>
            </a:pPr>
            <a:r>
              <a:rPr lang="en-GB" sz="2000"/>
              <a:t>high concentration of activities can lead to exceeding environmental standards (e.g. air quality: particulate matter)</a:t>
            </a:r>
          </a:p>
          <a:p>
            <a:pPr marL="356299" lvl="1" indent="-182563">
              <a:buFont typeface="Wingdings" panose="05000000000000000000" pitchFamily="2" charset="2"/>
              <a:buChar char="§"/>
            </a:pPr>
            <a:r>
              <a:rPr lang="en-GB" sz="2000"/>
              <a:t>when is compaction of workplace locations absolutely important?</a:t>
            </a:r>
          </a:p>
          <a:p>
            <a:pPr marL="539179" lvl="2" indent="-182563">
              <a:buFont typeface="Wingdings" panose="05000000000000000000" pitchFamily="2" charset="2"/>
              <a:buChar char="§"/>
            </a:pPr>
            <a:r>
              <a:rPr lang="en-GB" sz="2000"/>
              <a:t>near well-connected railway stations (existing station precincts, but also attached to new rail networks (metro, light rail)) (TOD)</a:t>
            </a:r>
          </a:p>
          <a:p>
            <a:pPr marL="539179" lvl="2" indent="-182563">
              <a:buFont typeface="Wingdings" panose="05000000000000000000" pitchFamily="2" charset="2"/>
              <a:buChar char="§"/>
            </a:pPr>
            <a:r>
              <a:rPr lang="en-GB" sz="2000"/>
              <a:t>office locations for highly specialized workers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C3A70265-631E-4433-87EB-616D6559E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635" y="471418"/>
            <a:ext cx="3775680" cy="2826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08AF64F3-50B4-4915-A8C1-AC03F63F81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635" y="3523594"/>
            <a:ext cx="3775680" cy="304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668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AD7A1-C554-403C-9F4A-4AC2AE4DA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225509" cy="891246"/>
          </a:xfrm>
        </p:spPr>
        <p:txBody>
          <a:bodyPr>
            <a:normAutofit fontScale="90000"/>
          </a:bodyPr>
          <a:lstStyle/>
          <a:p>
            <a:r>
              <a:rPr lang="nl-BE" sz="4800"/>
              <a:t>Diversity: theory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82A259E-C872-4870-9128-B75E0666F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1001" y="1092201"/>
            <a:ext cx="7643813" cy="465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Font typeface="Symbol" panose="05050102010706020507" pitchFamily="18" charset="2"/>
              <a:buNone/>
            </a:pPr>
            <a:endParaRPr lang="nl-BE" altLang="nl-BE">
              <a:latin typeface="Tahoma" panose="020B060403050404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A083054-8AAA-44D6-A571-9B6838945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1507575"/>
            <a:ext cx="6215570" cy="4884835"/>
          </a:xfrm>
        </p:spPr>
        <p:txBody>
          <a:bodyPr>
            <a:normAutofit/>
          </a:bodyPr>
          <a:lstStyle/>
          <a:p>
            <a:pPr marL="182563" indent="-182563">
              <a:buFont typeface="Wingdings" panose="05000000000000000000" pitchFamily="2" charset="2"/>
              <a:buChar char="§"/>
            </a:pPr>
            <a:r>
              <a:rPr lang="en-GB" sz="2400"/>
              <a:t>better spatial mix of diverse functions:</a:t>
            </a:r>
          </a:p>
          <a:p>
            <a:pPr marL="356299" lvl="1" indent="-182563">
              <a:buFont typeface="Wingdings" panose="05000000000000000000" pitchFamily="2" charset="2"/>
              <a:buChar char="§"/>
            </a:pPr>
            <a:r>
              <a:rPr lang="en-GB" sz="2000"/>
              <a:t>can lead to shorter distances, more cyclists and pedestrians, but:</a:t>
            </a:r>
          </a:p>
          <a:p>
            <a:pPr marL="356299" lvl="1" indent="-182563">
              <a:buFont typeface="Wingdings" panose="05000000000000000000" pitchFamily="2" charset="2"/>
              <a:buChar char="§"/>
            </a:pPr>
            <a:r>
              <a:rPr lang="en-GB" sz="2000"/>
              <a:t>often not easy to mix work places and housing (e.g. manufacturing, environmental standards, highly specialized jobs)</a:t>
            </a:r>
          </a:p>
          <a:p>
            <a:pPr marL="356299" lvl="1" indent="-182563">
              <a:buFont typeface="Wingdings" panose="05000000000000000000" pitchFamily="2" charset="2"/>
              <a:buChar char="§"/>
            </a:pPr>
            <a:r>
              <a:rPr lang="en-GB" sz="2000"/>
              <a:t>people tend to compensate for a wider range of potential destinations through more complex travel patterns (instead of shorter trips)</a:t>
            </a: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BE247083-AB07-48A8-9E2A-07ED634941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371" y="3388716"/>
            <a:ext cx="3840351" cy="3242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7131C426-DB07-4874-9EFA-4DE702904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141" y="260058"/>
            <a:ext cx="3850932" cy="289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503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AD7A1-C554-403C-9F4A-4AC2AE4DA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225509" cy="891246"/>
          </a:xfrm>
        </p:spPr>
        <p:txBody>
          <a:bodyPr>
            <a:normAutofit fontScale="90000"/>
          </a:bodyPr>
          <a:lstStyle/>
          <a:p>
            <a:r>
              <a:rPr lang="nl-BE" sz="4800"/>
              <a:t>Diversity: practice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82A259E-C872-4870-9128-B75E0666F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1001" y="1092201"/>
            <a:ext cx="7643813" cy="465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Font typeface="Symbol" panose="05050102010706020507" pitchFamily="18" charset="2"/>
              <a:buNone/>
            </a:pPr>
            <a:endParaRPr lang="nl-BE" altLang="nl-BE">
              <a:latin typeface="Tahoma" panose="020B060403050404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A083054-8AAA-44D6-A571-9B6838945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507575"/>
            <a:ext cx="6836355" cy="5123752"/>
          </a:xfrm>
        </p:spPr>
        <p:txBody>
          <a:bodyPr>
            <a:normAutofit/>
          </a:bodyPr>
          <a:lstStyle/>
          <a:p>
            <a:pPr marL="182563" indent="-182563">
              <a:buFont typeface="Wingdings" panose="05000000000000000000" pitchFamily="2" charset="2"/>
              <a:buChar char="§"/>
            </a:pPr>
            <a:r>
              <a:rPr lang="en-GB" sz="2400"/>
              <a:t>supply of local amenities:</a:t>
            </a:r>
          </a:p>
          <a:p>
            <a:pPr marL="356299" lvl="1" indent="-182563">
              <a:buFont typeface="Wingdings" panose="05000000000000000000" pitchFamily="2" charset="2"/>
              <a:buChar char="§"/>
            </a:pPr>
            <a:r>
              <a:rPr lang="en-GB" sz="2000"/>
              <a:t>avoid mono-functional allotment development</a:t>
            </a:r>
          </a:p>
          <a:p>
            <a:pPr marL="356299" lvl="1" indent="-182563">
              <a:buFont typeface="Wingdings" panose="05000000000000000000" pitchFamily="2" charset="2"/>
              <a:buChar char="§"/>
            </a:pPr>
            <a:r>
              <a:rPr lang="en-GB" sz="2000"/>
              <a:t>planning for a dense network of kindergartens, nursery and primary schools and other public facilities</a:t>
            </a:r>
          </a:p>
          <a:p>
            <a:pPr marL="356299" lvl="1" indent="-182563">
              <a:buFont typeface="Wingdings" panose="05000000000000000000" pitchFamily="2" charset="2"/>
              <a:buChar char="§"/>
            </a:pPr>
            <a:r>
              <a:rPr lang="en-GB" sz="2000"/>
              <a:t>facilitating local retail facilities (grocery store, bank branch office, bakery store, ...)</a:t>
            </a:r>
          </a:p>
          <a:p>
            <a:pPr marL="356299" lvl="1" indent="-182563">
              <a:buFont typeface="Wingdings" panose="05000000000000000000" pitchFamily="2" charset="2"/>
              <a:buChar char="§"/>
            </a:pPr>
            <a:r>
              <a:rPr lang="en-GB" sz="2000"/>
              <a:t>organizing small-scale shopping centres embedded in the fabric of the city or village</a:t>
            </a:r>
          </a:p>
          <a:p>
            <a:pPr marL="356299" lvl="1" indent="-182563">
              <a:buFont typeface="Wingdings" panose="05000000000000000000" pitchFamily="2" charset="2"/>
              <a:buChar char="§"/>
            </a:pPr>
            <a:r>
              <a:rPr lang="en-GB" sz="2000"/>
              <a:t>development of sub-centres (also railway station precincts)</a:t>
            </a:r>
          </a:p>
          <a:p>
            <a:pPr marL="182563" lvl="1" indent="-182563"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sz="2400"/>
              <a:t>regulation of amenities’ location choice:</a:t>
            </a:r>
          </a:p>
          <a:p>
            <a:pPr marL="356299" lvl="1" indent="-182563">
              <a:buFont typeface="Wingdings" panose="05000000000000000000" pitchFamily="2" charset="2"/>
              <a:buChar char="§"/>
            </a:pPr>
            <a:r>
              <a:rPr lang="en-GB" sz="2000"/>
              <a:t>large-scale shopping centres and ribbons of retail warehouses</a:t>
            </a:r>
          </a:p>
          <a:p>
            <a:pPr marL="356299" lvl="1" indent="-182563">
              <a:buFont typeface="Wingdings" panose="05000000000000000000" pitchFamily="2" charset="2"/>
              <a:buChar char="§"/>
            </a:pPr>
            <a:r>
              <a:rPr lang="en-GB" sz="2000"/>
              <a:t>public facilities upscaling or moving out of the centre of the village of the city (e.g. schools)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938EFA3-8684-4740-A7B8-066544FD3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368" y="56342"/>
            <a:ext cx="2846328" cy="354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">
            <a:extLst>
              <a:ext uri="{FF2B5EF4-FFF2-40B4-BE49-F238E27FC236}">
                <a16:creationId xmlns:a16="http://schemas.microsoft.com/office/drawing/2014/main" id="{6E56B3E0-D05A-4301-9171-1F18A60A26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7140" y="3669666"/>
            <a:ext cx="3673426" cy="306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299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AD7A1-C554-403C-9F4A-4AC2AE4DA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225509" cy="891246"/>
          </a:xfrm>
        </p:spPr>
        <p:txBody>
          <a:bodyPr>
            <a:normAutofit fontScale="90000"/>
          </a:bodyPr>
          <a:lstStyle/>
          <a:p>
            <a:r>
              <a:rPr lang="nl-BE" sz="4800"/>
              <a:t>Design: theory and practice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82A259E-C872-4870-9128-B75E0666F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1001" y="1092201"/>
            <a:ext cx="7643813" cy="465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Font typeface="Symbol" panose="05050102010706020507" pitchFamily="18" charset="2"/>
              <a:buNone/>
            </a:pPr>
            <a:endParaRPr lang="nl-BE" altLang="nl-BE">
              <a:latin typeface="Tahoma" panose="020B060403050404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A083054-8AAA-44D6-A571-9B6838945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507575"/>
            <a:ext cx="7121582" cy="5123752"/>
          </a:xfrm>
        </p:spPr>
        <p:txBody>
          <a:bodyPr>
            <a:normAutofit/>
          </a:bodyPr>
          <a:lstStyle/>
          <a:p>
            <a:pPr marL="182563" indent="-182563">
              <a:buFont typeface="Wingdings" panose="05000000000000000000" pitchFamily="2" charset="2"/>
              <a:buChar char="§"/>
            </a:pPr>
            <a:r>
              <a:rPr lang="en-GB" sz="2400"/>
              <a:t>design of neighbourhoods and public space can lead to larger share of sustainable trips:</a:t>
            </a:r>
          </a:p>
          <a:p>
            <a:pPr marL="356299" lvl="1" indent="-182563">
              <a:buFont typeface="Wingdings" panose="05000000000000000000" pitchFamily="2" charset="2"/>
              <a:buChar char="§"/>
            </a:pPr>
            <a:r>
              <a:rPr lang="en-GB" sz="2000"/>
              <a:t>cut streets for cars, through traffic reserved for cyclists and pedestrians (e.g. in Houten, NL)</a:t>
            </a:r>
          </a:p>
          <a:p>
            <a:pPr marL="356299" lvl="1" indent="-182563">
              <a:buFont typeface="Wingdings" panose="05000000000000000000" pitchFamily="2" charset="2"/>
              <a:buChar char="§"/>
            </a:pPr>
            <a:r>
              <a:rPr lang="en-GB" sz="2000"/>
              <a:t>circulation plans with loop systems</a:t>
            </a:r>
          </a:p>
          <a:p>
            <a:pPr marL="356299" lvl="1" indent="-182563">
              <a:buFont typeface="Wingdings" panose="05000000000000000000" pitchFamily="2" charset="2"/>
              <a:buChar char="§"/>
            </a:pPr>
            <a:r>
              <a:rPr lang="en-GB" sz="2000"/>
              <a:t>spacious, safe and attractive bicycle and pedestrian infrastructure (including cycling highways)</a:t>
            </a:r>
          </a:p>
          <a:p>
            <a:pPr marL="356299" lvl="1" indent="-182563">
              <a:buFont typeface="Wingdings" panose="05000000000000000000" pitchFamily="2" charset="2"/>
              <a:buChar char="§"/>
            </a:pPr>
            <a:r>
              <a:rPr lang="en-GB" sz="2000"/>
              <a:t>organized bicycle parking (also in buildings)</a:t>
            </a:r>
          </a:p>
          <a:p>
            <a:pPr marL="356299" lvl="1" indent="-182563">
              <a:buFont typeface="Wingdings" panose="05000000000000000000" pitchFamily="2" charset="2"/>
              <a:buChar char="§"/>
            </a:pPr>
            <a:r>
              <a:rPr lang="en-GB" sz="2000"/>
              <a:t>traffic-inhibiting street design</a:t>
            </a:r>
          </a:p>
          <a:p>
            <a:pPr marL="356299" lvl="1" indent="-182563">
              <a:buFont typeface="Wingdings" panose="05000000000000000000" pitchFamily="2" charset="2"/>
              <a:buChar char="§"/>
            </a:pPr>
            <a:r>
              <a:rPr lang="en-GB" sz="2000"/>
              <a:t>safe and efficient crossing facilities</a:t>
            </a:r>
          </a:p>
          <a:p>
            <a:pPr marL="356299" lvl="1" indent="-182563">
              <a:buFont typeface="Wingdings" panose="05000000000000000000" pitchFamily="2" charset="2"/>
              <a:buChar char="§"/>
            </a:pPr>
            <a:r>
              <a:rPr lang="en-GB" sz="2000"/>
              <a:t>limit the occupation of public space by car infrastructure</a:t>
            </a:r>
          </a:p>
          <a:p>
            <a:pPr marL="356299" lvl="1" indent="-182563">
              <a:buFont typeface="Wingdings" panose="05000000000000000000" pitchFamily="2" charset="2"/>
              <a:buChar char="§"/>
            </a:pPr>
            <a:r>
              <a:rPr lang="en-GB" sz="2000"/>
              <a:t>organized parking; edge parkings outside residential blocks</a:t>
            </a:r>
          </a:p>
          <a:p>
            <a:pPr marL="356299" lvl="1" indent="-182563">
              <a:buFont typeface="Wingdings" panose="05000000000000000000" pitchFamily="2" charset="2"/>
              <a:buChar char="§"/>
            </a:pPr>
            <a:r>
              <a:rPr lang="en-GB" sz="2000"/>
              <a:t>attractive train stations and public transport stops</a:t>
            </a:r>
          </a:p>
          <a:p>
            <a:pPr marL="356299" lvl="1" indent="-182563">
              <a:buFont typeface="Wingdings" panose="05000000000000000000" pitchFamily="2" charset="2"/>
              <a:buChar char="§"/>
            </a:pPr>
            <a:r>
              <a:rPr lang="en-GB" sz="2000"/>
              <a:t>pedestrianized streets</a:t>
            </a:r>
          </a:p>
          <a:p>
            <a:pPr marL="356299" lvl="1" indent="-182563">
              <a:buFont typeface="Wingdings" panose="05000000000000000000" pitchFamily="2" charset="2"/>
              <a:buChar char="§"/>
            </a:pPr>
            <a:r>
              <a:rPr lang="en-GB" sz="2000"/>
              <a:t>low-traffic residential areas (‘woonerven’)</a:t>
            </a:r>
            <a:endParaRPr lang="en-GB" sz="1600"/>
          </a:p>
        </p:txBody>
      </p:sp>
      <p:pic>
        <p:nvPicPr>
          <p:cNvPr id="12" name="Picture 6" descr="fietspad">
            <a:extLst>
              <a:ext uri="{FF2B5EF4-FFF2-40B4-BE49-F238E27FC236}">
                <a16:creationId xmlns:a16="http://schemas.microsoft.com/office/drawing/2014/main" id="{6A3F4DDE-EA52-4D00-AB10-8D4414D0E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285" y="8389"/>
            <a:ext cx="3126110" cy="220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>
            <a:extLst>
              <a:ext uri="{FF2B5EF4-FFF2-40B4-BE49-F238E27FC236}">
                <a16:creationId xmlns:a16="http://schemas.microsoft.com/office/drawing/2014/main" id="{F218C6E9-F9A8-460F-96CE-0686333793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998" y="2311123"/>
            <a:ext cx="3145732" cy="236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44ED9B40-9C76-4793-8131-02F92950A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284" y="4780045"/>
            <a:ext cx="3126111" cy="2084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359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AD7A1-C554-403C-9F4A-4AC2AE4DA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5"/>
            <a:ext cx="10225509" cy="1436531"/>
          </a:xfrm>
        </p:spPr>
        <p:txBody>
          <a:bodyPr>
            <a:normAutofit fontScale="90000"/>
          </a:bodyPr>
          <a:lstStyle/>
          <a:p>
            <a:r>
              <a:rPr lang="nl-BE" sz="4800"/>
              <a:t>to conclude: </a:t>
            </a:r>
            <a:r>
              <a:rPr lang="en-GB" sz="4800"/>
              <a:t>The 15-minute city as a contemporary approach to proximity planning</a:t>
            </a:r>
            <a:endParaRPr lang="nl-BE" sz="480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82A259E-C872-4870-9128-B75E0666F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1001" y="1092201"/>
            <a:ext cx="7643813" cy="465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Font typeface="Symbol" panose="05050102010706020507" pitchFamily="18" charset="2"/>
              <a:buNone/>
            </a:pPr>
            <a:endParaRPr lang="nl-BE" altLang="nl-BE">
              <a:latin typeface="Tahoma" panose="020B060403050404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A083054-8AAA-44D6-A571-9B6838945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181138"/>
            <a:ext cx="6475630" cy="4211272"/>
          </a:xfrm>
        </p:spPr>
        <p:txBody>
          <a:bodyPr>
            <a:normAutofit/>
          </a:bodyPr>
          <a:lstStyle/>
          <a:p>
            <a:pPr marL="182563" indent="-182563">
              <a:buFont typeface="Wingdings" panose="05000000000000000000" pitchFamily="2" charset="2"/>
              <a:buChar char="§"/>
            </a:pPr>
            <a:r>
              <a:rPr lang="en-GB" sz="2400"/>
              <a:t>'new' leading planning principle in recent urban or spatial policy plans</a:t>
            </a:r>
          </a:p>
          <a:p>
            <a:pPr marL="182563" indent="-182563">
              <a:buFont typeface="Wingdings" panose="05000000000000000000" pitchFamily="2" charset="2"/>
              <a:buChar char="§"/>
            </a:pPr>
            <a:r>
              <a:rPr lang="en-GB" sz="2400"/>
              <a:t>general concept: intertwine daily destinations as closely as possible with the residential fabric, accessible within 15 minutes of walking, cycling, or travelling on public transport</a:t>
            </a:r>
          </a:p>
          <a:p>
            <a:pPr marL="182563" indent="-182563">
              <a:buFont typeface="Wingdings" panose="05000000000000000000" pitchFamily="2" charset="2"/>
              <a:buChar char="§"/>
            </a:pPr>
            <a:r>
              <a:rPr lang="en-GB" sz="2400"/>
              <a:t>supported by the pandemic lockdowns that forced citizens to rediscover their nearby living environment</a:t>
            </a:r>
          </a:p>
          <a:p>
            <a:pPr marL="182563" indent="-182563">
              <a:buFont typeface="Wingdings" panose="05000000000000000000" pitchFamily="2" charset="2"/>
              <a:buChar char="§"/>
            </a:pPr>
            <a:r>
              <a:rPr lang="en-GB" sz="2400"/>
              <a:t>includes social equity and sustainability goals, has still provoked a number of criticisms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E2664D-A2CE-4E6C-A95F-41AA4FABD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759" y="1869775"/>
            <a:ext cx="4534025" cy="465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555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AD7A1-C554-403C-9F4A-4AC2AE4DA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225509" cy="1499616"/>
          </a:xfrm>
        </p:spPr>
        <p:txBody>
          <a:bodyPr>
            <a:normAutofit fontScale="90000"/>
          </a:bodyPr>
          <a:lstStyle/>
          <a:p>
            <a:r>
              <a:rPr lang="nl-BE" sz="4800"/>
              <a:t>'avoidance' in the 'factor 8' spectrum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02401-8246-4664-BDB8-071106FD5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45808"/>
            <a:ext cx="9720071" cy="33511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/>
              <a:t> distance working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/>
              <a:t> ridesharing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/>
              <a:t> efficient logistics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/>
              <a:t> urban planning</a:t>
            </a:r>
            <a:endParaRPr lang="nl-BE" sz="240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F173A758-EF29-405D-BD05-154D545B6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175" y="1956401"/>
            <a:ext cx="3239914" cy="464968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D339FBF-6A79-4994-8EBF-2499F6ECC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914" y="1956401"/>
            <a:ext cx="3329583" cy="464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24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AD7A1-C554-403C-9F4A-4AC2AE4DA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6996" y="585216"/>
            <a:ext cx="5376673" cy="1499616"/>
          </a:xfrm>
        </p:spPr>
        <p:txBody>
          <a:bodyPr>
            <a:normAutofit fontScale="90000"/>
          </a:bodyPr>
          <a:lstStyle/>
          <a:p>
            <a:r>
              <a:rPr lang="nl-BE" sz="4800"/>
              <a:t>mobility -&gt; accessibility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82A259E-C872-4870-9128-B75E0666F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1001" y="1092201"/>
            <a:ext cx="7643813" cy="465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Font typeface="Symbol" panose="05050102010706020507" pitchFamily="18" charset="2"/>
              <a:buNone/>
            </a:pPr>
            <a:endParaRPr lang="nl-BE" altLang="nl-BE">
              <a:latin typeface="Tahoma" panose="020B060403050404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721C0D7-C9FE-4A6F-AC43-5F264ADDF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6996" y="2126277"/>
            <a:ext cx="7880158" cy="3972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73050" lvl="1" indent="-273050" defTabSz="536575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nl-BE" altLang="nl-BE">
                <a:latin typeface="+mn-lt"/>
              </a:rPr>
              <a:t>mobility:</a:t>
            </a:r>
          </a:p>
          <a:p>
            <a:pPr marL="446786" lvl="1" indent="-273050" defTabSz="53657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nl-BE" sz="2000">
                <a:latin typeface="+mn-lt"/>
              </a:rPr>
              <a:t>the total amount of kilometres travelled in a system (per person, per ton, per car, ...)</a:t>
            </a:r>
          </a:p>
          <a:p>
            <a:pPr marL="446786" lvl="1" indent="-273050" defTabSz="53657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nl-BE" sz="2000">
                <a:latin typeface="+mn-lt"/>
              </a:rPr>
              <a:t>correlated with external effects (environment, congestion, accidents, quality of life, ...)</a:t>
            </a:r>
          </a:p>
          <a:p>
            <a:pPr marL="446786" lvl="1" indent="-273050" defTabSz="53657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nl-BE" sz="2000">
                <a:latin typeface="+mn-lt"/>
              </a:rPr>
              <a:t>worth pursuing?</a:t>
            </a:r>
            <a:endParaRPr lang="nl-BE" altLang="nl-BE" sz="2000">
              <a:latin typeface="+mn-lt"/>
            </a:endParaRPr>
          </a:p>
          <a:p>
            <a:pPr marL="273050" lvl="1" indent="-273050" defTabSz="536575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nl-BE" altLang="nl-BE">
                <a:latin typeface="+mn-lt"/>
              </a:rPr>
              <a:t>accessibility:</a:t>
            </a:r>
          </a:p>
          <a:p>
            <a:pPr marL="446786" lvl="1" indent="-273050" defTabSz="53657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nl-BE" sz="2000">
                <a:latin typeface="+mn-lt"/>
              </a:rPr>
              <a:t>the opportunities for interaction of an individual in relation to the range of destinations that are potentially of interest to him/her</a:t>
            </a:r>
          </a:p>
          <a:p>
            <a:pPr marL="446786" lvl="1" indent="-273050" defTabSz="53657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nl-BE" sz="2000">
                <a:latin typeface="+mn-lt"/>
              </a:rPr>
              <a:t>worth pursuing?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E3738AAC-52E0-466E-9305-437C1CB8DA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90" y="3204027"/>
            <a:ext cx="2957843" cy="317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5F37F174-F788-43C8-BA79-DEAA6B8FF1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77" y="1214175"/>
            <a:ext cx="3627838" cy="148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040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AD7A1-C554-403C-9F4A-4AC2AE4DA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960" y="585216"/>
            <a:ext cx="5502508" cy="1499616"/>
          </a:xfrm>
        </p:spPr>
        <p:txBody>
          <a:bodyPr>
            <a:normAutofit fontScale="90000"/>
          </a:bodyPr>
          <a:lstStyle/>
          <a:p>
            <a:r>
              <a:rPr lang="nl-BE" sz="4800"/>
              <a:t>accessibility -&gt; proximity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82A259E-C872-4870-9128-B75E0666F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1001" y="1092201"/>
            <a:ext cx="7643813" cy="465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Font typeface="Symbol" panose="05050102010706020507" pitchFamily="18" charset="2"/>
              <a:buNone/>
            </a:pPr>
            <a:endParaRPr lang="nl-BE" altLang="nl-BE">
              <a:latin typeface="Tahoma" panose="020B060403050404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A7375B48-3224-4A87-BF9F-E33FDDADB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6996" y="2185000"/>
            <a:ext cx="7880158" cy="3276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273050" lvl="1" indent="-273050" defTabSz="536575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nl-BE">
                <a:latin typeface="+mn-lt"/>
              </a:rPr>
              <a:t>accessibility can be decomposed into:</a:t>
            </a:r>
          </a:p>
          <a:p>
            <a:pPr marL="446786" lvl="1" indent="-273050" defTabSz="53657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nl-BE" sz="2000">
                <a:latin typeface="+mn-lt"/>
              </a:rPr>
              <a:t>speed</a:t>
            </a:r>
          </a:p>
          <a:p>
            <a:pPr marL="446786" lvl="1" indent="-273050" defTabSz="53657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nl-BE" sz="2000">
                <a:latin typeface="+mn-lt"/>
              </a:rPr>
              <a:t>proximity</a:t>
            </a:r>
          </a:p>
          <a:p>
            <a:pPr marL="273050" lvl="1" indent="-273050" defTabSz="536575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nl-BE">
                <a:latin typeface="+mn-lt"/>
              </a:rPr>
              <a:t>the built environment determines conditions of accessibility</a:t>
            </a:r>
            <a:r>
              <a:rPr lang="nl-BE" altLang="nl-BE">
                <a:latin typeface="+mn-lt"/>
              </a:rPr>
              <a:t>:</a:t>
            </a:r>
          </a:p>
          <a:p>
            <a:pPr marL="446786" lvl="1" indent="-273050" defTabSz="53657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nl-BE" sz="2000">
                <a:latin typeface="+mn-lt"/>
              </a:rPr>
              <a:t>spatial distribution and mutual proximity of homes, jobs, amenities</a:t>
            </a:r>
          </a:p>
          <a:p>
            <a:pPr marL="446786" lvl="1" indent="-273050" defTabSz="53657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altLang="nl-BE" sz="2000">
                <a:latin typeface="+mn-lt"/>
              </a:rPr>
              <a:t>infrastructure including parking facilities and design aspects of the public realm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A938CB-1568-43CC-B7CA-412C40060F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3" y="2246939"/>
            <a:ext cx="3409955" cy="241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302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sprox">
            <a:extLst>
              <a:ext uri="{FF2B5EF4-FFF2-40B4-BE49-F238E27FC236}">
                <a16:creationId xmlns:a16="http://schemas.microsoft.com/office/drawing/2014/main" id="{2828FADC-34D2-4C21-999C-CEEB6C149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23" y="3347207"/>
            <a:ext cx="6668297" cy="344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2AD7A1-C554-403C-9F4A-4AC2AE4DA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960" y="585216"/>
            <a:ext cx="4252550" cy="1499616"/>
          </a:xfrm>
        </p:spPr>
        <p:txBody>
          <a:bodyPr>
            <a:normAutofit fontScale="90000"/>
          </a:bodyPr>
          <a:lstStyle/>
          <a:p>
            <a:r>
              <a:rPr lang="nl-BE" sz="4800"/>
              <a:t>how does proximity look like?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82A259E-C872-4870-9128-B75E0666F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1001" y="1092201"/>
            <a:ext cx="7643813" cy="465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Font typeface="Symbol" panose="05050102010706020507" pitchFamily="18" charset="2"/>
              <a:buNone/>
            </a:pPr>
            <a:endParaRPr lang="nl-BE" altLang="nl-BE">
              <a:latin typeface="Tahoma" panose="020B0604030504040204" pitchFamily="34" charset="0"/>
            </a:endParaRPr>
          </a:p>
        </p:txBody>
      </p:sp>
      <p:pic>
        <p:nvPicPr>
          <p:cNvPr id="7" name="Picture 5" descr="mcd">
            <a:extLst>
              <a:ext uri="{FF2B5EF4-FFF2-40B4-BE49-F238E27FC236}">
                <a16:creationId xmlns:a16="http://schemas.microsoft.com/office/drawing/2014/main" id="{77E64DA7-C9EE-402F-9E3F-7137792F2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543" y="69712"/>
            <a:ext cx="6597457" cy="365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F034E89-946C-4EC7-8EA6-F23447DAB6F4}"/>
              </a:ext>
            </a:extLst>
          </p:cNvPr>
          <p:cNvSpPr txBox="1">
            <a:spLocks/>
          </p:cNvSpPr>
          <p:nvPr/>
        </p:nvSpPr>
        <p:spPr>
          <a:xfrm>
            <a:off x="8131142" y="3613398"/>
            <a:ext cx="3916891" cy="423697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536575">
              <a:buNone/>
            </a:pPr>
            <a:r>
              <a:rPr lang="nl-BE" sz="2400"/>
              <a:t>'minimum commuting distance'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574B043-AC76-43BE-B92F-E34F8BDCBF5B}"/>
              </a:ext>
            </a:extLst>
          </p:cNvPr>
          <p:cNvSpPr txBox="1">
            <a:spLocks/>
          </p:cNvSpPr>
          <p:nvPr/>
        </p:nvSpPr>
        <p:spPr>
          <a:xfrm>
            <a:off x="277923" y="2861095"/>
            <a:ext cx="5124587" cy="1113585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36575">
              <a:buNone/>
            </a:pPr>
            <a:r>
              <a:rPr lang="nl-BE" sz="2400"/>
              <a:t>'minimum amenity travel by household'</a:t>
            </a:r>
          </a:p>
        </p:txBody>
      </p:sp>
    </p:spTree>
    <p:extLst>
      <p:ext uri="{BB962C8B-B14F-4D97-AF65-F5344CB8AC3E}">
        <p14:creationId xmlns:p14="http://schemas.microsoft.com/office/powerpoint/2010/main" val="1418601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482A259E-C872-4870-9128-B75E0666F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1001" y="1092201"/>
            <a:ext cx="7643813" cy="465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Font typeface="Symbol" panose="05050102010706020507" pitchFamily="18" charset="2"/>
              <a:buNone/>
            </a:pPr>
            <a:endParaRPr lang="nl-BE" altLang="nl-BE">
              <a:latin typeface="Tahoma" panose="020B060403050404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B8BFB8-F8D3-400A-B849-CACA529B3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719" y="459397"/>
            <a:ext cx="7863281" cy="30602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974ED0-2C4C-4B1E-B82D-1E9E9C1E1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808602"/>
            <a:ext cx="7677707" cy="31253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2AD7A1-C554-403C-9F4A-4AC2AE4DA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960" y="585216"/>
            <a:ext cx="4252550" cy="1499616"/>
          </a:xfrm>
        </p:spPr>
        <p:txBody>
          <a:bodyPr>
            <a:normAutofit fontScale="90000"/>
          </a:bodyPr>
          <a:lstStyle/>
          <a:p>
            <a:r>
              <a:rPr lang="nl-BE" sz="4800"/>
              <a:t>how does proximity look like?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B904DBF-EFB6-4EEC-9A92-4139B7DBF1B9}"/>
              </a:ext>
            </a:extLst>
          </p:cNvPr>
          <p:cNvSpPr txBox="1">
            <a:spLocks/>
          </p:cNvSpPr>
          <p:nvPr/>
        </p:nvSpPr>
        <p:spPr>
          <a:xfrm>
            <a:off x="548799" y="3429000"/>
            <a:ext cx="4381082" cy="423697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36575">
              <a:buNone/>
            </a:pPr>
            <a:r>
              <a:rPr lang="nl-BE" sz="2400"/>
              <a:t>'walkability index'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5C3C82F-DCEB-4294-844A-A9659A61F457}"/>
              </a:ext>
            </a:extLst>
          </p:cNvPr>
          <p:cNvSpPr txBox="1">
            <a:spLocks/>
          </p:cNvSpPr>
          <p:nvPr/>
        </p:nvSpPr>
        <p:spPr>
          <a:xfrm>
            <a:off x="8055641" y="3452284"/>
            <a:ext cx="3916891" cy="423697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536575">
              <a:buNone/>
            </a:pPr>
            <a:r>
              <a:rPr lang="nl-BE" sz="2400"/>
              <a:t>'mobiscore'</a:t>
            </a:r>
          </a:p>
        </p:txBody>
      </p:sp>
    </p:spTree>
    <p:extLst>
      <p:ext uri="{BB962C8B-B14F-4D97-AF65-F5344CB8AC3E}">
        <p14:creationId xmlns:p14="http://schemas.microsoft.com/office/powerpoint/2010/main" val="1694066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AD7A1-C554-403C-9F4A-4AC2AE4DA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225509" cy="1499616"/>
          </a:xfrm>
        </p:spPr>
        <p:txBody>
          <a:bodyPr>
            <a:normAutofit fontScale="90000"/>
          </a:bodyPr>
          <a:lstStyle/>
          <a:p>
            <a:r>
              <a:rPr lang="nl-BE" sz="4800"/>
              <a:t>Translating proximity into urban planning:</a:t>
            </a:r>
            <a:br>
              <a:rPr lang="nl-BE" sz="4800"/>
            </a:br>
            <a:r>
              <a:rPr lang="nl-BE" sz="4800"/>
              <a:t>the three D</a:t>
            </a:r>
            <a:r>
              <a:rPr lang="nl-BE" sz="2700"/>
              <a:t>s</a:t>
            </a:r>
            <a:endParaRPr lang="nl-BE" sz="480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82A259E-C872-4870-9128-B75E0666F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1001" y="1092201"/>
            <a:ext cx="7643813" cy="465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Font typeface="Symbol" panose="05050102010706020507" pitchFamily="18" charset="2"/>
              <a:buNone/>
            </a:pPr>
            <a:endParaRPr lang="nl-BE" altLang="nl-BE">
              <a:latin typeface="Tahoma" panose="020B060403050404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A083054-8AAA-44D6-A571-9B6838945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45808"/>
            <a:ext cx="9720071" cy="400475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/>
              <a:t>borrowed from Cervero and Kockelman (1997)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/>
              <a:t>result of research into: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/>
              <a:t>aspects of the built environment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/>
              <a:t>can be influenced by policy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/>
              <a:t>with a measurable impact on the sustainability of travel patterns (distance and travel mode)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/>
              <a:t>threefold framework: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/>
              <a:t>density (mainly in terms of population density)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/>
              <a:t>diversity (degree to which functions are spatially mixed)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/>
              <a:t>design (design of neighbourhoods and public spaces, in terms of attractiveness for ‘soft’ road users, liveability, and separation of traffic flows)</a:t>
            </a:r>
          </a:p>
        </p:txBody>
      </p:sp>
    </p:spTree>
    <p:extLst>
      <p:ext uri="{BB962C8B-B14F-4D97-AF65-F5344CB8AC3E}">
        <p14:creationId xmlns:p14="http://schemas.microsoft.com/office/powerpoint/2010/main" val="2240481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scatter chart, bubble chart&#10;&#10;Description automatically generated">
            <a:extLst>
              <a:ext uri="{FF2B5EF4-FFF2-40B4-BE49-F238E27FC236}">
                <a16:creationId xmlns:a16="http://schemas.microsoft.com/office/drawing/2014/main" id="{73DE0FD4-CC86-4841-8126-DC987860B3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67"/>
            <a:ext cx="7122252" cy="67050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2AD7A1-C554-403C-9F4A-4AC2AE4DA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9505" y="200578"/>
            <a:ext cx="6576969" cy="149961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nl-BE" sz="4800"/>
              <a:t>Density: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02401-8246-4664-BDB8-071106FD5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2728" y="1432290"/>
            <a:ext cx="6820250" cy="291320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182563" indent="-182563">
              <a:buFont typeface="Wingdings" panose="05000000000000000000" pitchFamily="2" charset="2"/>
              <a:buChar char="§"/>
            </a:pPr>
            <a:r>
              <a:rPr lang="en-GB" sz="2400"/>
              <a:t>at the macro level (Newman &amp; Kenworthy, 1989):</a:t>
            </a:r>
          </a:p>
          <a:p>
            <a:pPr marL="356299" lvl="1" indent="-182563">
              <a:buFont typeface="Wingdings" panose="05000000000000000000" pitchFamily="2" charset="2"/>
              <a:buChar char="§"/>
            </a:pPr>
            <a:r>
              <a:rPr lang="en-GB" sz="2000"/>
              <a:t>density ~ fuel consumption</a:t>
            </a:r>
            <a:r>
              <a:rPr lang="en-GB" sz="2000" baseline="30000"/>
              <a:t>-1</a:t>
            </a:r>
          </a:p>
          <a:p>
            <a:pPr marL="356299" lvl="1" indent="-182563">
              <a:buFont typeface="Wingdings" panose="05000000000000000000" pitchFamily="2" charset="2"/>
              <a:buChar char="§"/>
            </a:pPr>
            <a:r>
              <a:rPr lang="en-GB" sz="2000"/>
              <a:t>density ~ public transport use</a:t>
            </a:r>
          </a:p>
          <a:p>
            <a:pPr marL="356299" lvl="1" indent="-182563">
              <a:buFont typeface="Wingdings" panose="05000000000000000000" pitchFamily="2" charset="2"/>
              <a:buChar char="§"/>
            </a:pPr>
            <a:r>
              <a:rPr lang="en-GB" sz="2000"/>
              <a:t>supply of road and parking infrastructure ~ car use</a:t>
            </a:r>
          </a:p>
          <a:p>
            <a:pPr marL="356299" lvl="1" indent="-182563">
              <a:buFont typeface="Wingdings" panose="05000000000000000000" pitchFamily="2" charset="2"/>
              <a:buChar char="§"/>
            </a:pPr>
            <a:r>
              <a:rPr lang="en-GB" sz="2000"/>
              <a:t>level of congestion ~ travel time</a:t>
            </a:r>
            <a:r>
              <a:rPr lang="en-GB" sz="2000" baseline="30000"/>
              <a:t>-1</a:t>
            </a:r>
            <a:r>
              <a:rPr lang="en-GB" sz="2000"/>
              <a:t>, car use</a:t>
            </a:r>
            <a:r>
              <a:rPr lang="en-GB" sz="2000" baseline="30000"/>
              <a:t>-1</a:t>
            </a:r>
          </a:p>
          <a:p>
            <a:pPr marL="356299" lvl="1" indent="-182563">
              <a:buFont typeface="Wingdings" panose="05000000000000000000" pitchFamily="2" charset="2"/>
              <a:buChar char="§"/>
            </a:pPr>
            <a:r>
              <a:rPr lang="en-GB" sz="2000"/>
              <a:t>cost of public transport ~ car use</a:t>
            </a:r>
          </a:p>
          <a:p>
            <a:pPr marL="356299" lvl="1" indent="-182563">
              <a:buFont typeface="Wingdings" panose="05000000000000000000" pitchFamily="2" charset="2"/>
              <a:buChar char="§"/>
            </a:pPr>
            <a:r>
              <a:rPr lang="en-GB" sz="2000"/>
              <a:t>relationship between car use / fuel consumption and general prosperity not unequivocal (exceptions do exist, e.g. Tokyo)</a:t>
            </a:r>
          </a:p>
        </p:txBody>
      </p:sp>
    </p:spTree>
    <p:extLst>
      <p:ext uri="{BB962C8B-B14F-4D97-AF65-F5344CB8AC3E}">
        <p14:creationId xmlns:p14="http://schemas.microsoft.com/office/powerpoint/2010/main" val="2995804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AD7A1-C554-403C-9F4A-4AC2AE4DA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585216"/>
            <a:ext cx="10225509" cy="891246"/>
          </a:xfrm>
        </p:spPr>
        <p:txBody>
          <a:bodyPr>
            <a:normAutofit fontScale="90000"/>
          </a:bodyPr>
          <a:lstStyle/>
          <a:p>
            <a:r>
              <a:rPr lang="nl-BE" sz="4800"/>
              <a:t>Density: practice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82A259E-C872-4870-9128-B75E0666F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1001" y="1092201"/>
            <a:ext cx="7643813" cy="465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90600" indent="-5334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Font typeface="Symbol" panose="05050102010706020507" pitchFamily="18" charset="2"/>
              <a:buNone/>
            </a:pPr>
            <a:endParaRPr lang="nl-BE" altLang="nl-BE">
              <a:latin typeface="Tahoma" panose="020B060403050404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A083054-8AAA-44D6-A571-9B68389453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1507575"/>
            <a:ext cx="6937024" cy="4884835"/>
          </a:xfrm>
        </p:spPr>
        <p:txBody>
          <a:bodyPr>
            <a:normAutofit/>
          </a:bodyPr>
          <a:lstStyle/>
          <a:p>
            <a:pPr marL="182563" indent="-182563">
              <a:buFont typeface="Wingdings" panose="05000000000000000000" pitchFamily="2" charset="2"/>
              <a:buChar char="§"/>
            </a:pPr>
            <a:r>
              <a:rPr lang="en-GB" sz="2400"/>
              <a:t>high residential density: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/>
              <a:t>can lead to shorter travel distances, more public transport and bicycle use, and more support for the development of high-performance public transport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/>
              <a:t>effects are particularly noticeable at the macro level, intervention is often difficult and expensive, effects often are rather small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/>
              <a:t>where is compaction of the residential environment important: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2000"/>
              <a:t>adjacent to pre-existing dense urban fabric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2000"/>
              <a:t>near amenities, typical in urban sub-centres, town and village centres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2000"/>
              <a:t>near stops/stations of high-quality public transport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/>
              <a:t>density often also favourable for other reasons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/>
              <a:t>high density: &gt; 120 inh/ha (literature eco-neighbourhoods) cfr.  &gt; 25 dwellings/ha (Spatial Structure Plan for Flanders)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000"/>
          </a:p>
          <a:p>
            <a:pPr>
              <a:buFont typeface="Wingdings" panose="05000000000000000000" pitchFamily="2" charset="2"/>
              <a:buChar char="§"/>
            </a:pPr>
            <a:endParaRPr lang="en-GB" sz="2000"/>
          </a:p>
        </p:txBody>
      </p:sp>
      <p:pic>
        <p:nvPicPr>
          <p:cNvPr id="5" name="Picture 4" descr="panreitje">
            <a:extLst>
              <a:ext uri="{FF2B5EF4-FFF2-40B4-BE49-F238E27FC236}">
                <a16:creationId xmlns:a16="http://schemas.microsoft.com/office/drawing/2014/main" id="{7C40E873-9CD2-4E75-B5B5-F854B25A3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472" y="503922"/>
            <a:ext cx="3778228" cy="283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tod">
            <a:extLst>
              <a:ext uri="{FF2B5EF4-FFF2-40B4-BE49-F238E27FC236}">
                <a16:creationId xmlns:a16="http://schemas.microsoft.com/office/drawing/2014/main" id="{6226B81A-4989-4A33-AF0C-2DDEEB539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472" y="3558739"/>
            <a:ext cx="3778228" cy="283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8564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713A02A0D1164299D0373A434C949D" ma:contentTypeVersion="15" ma:contentTypeDescription="Create a new document." ma:contentTypeScope="" ma:versionID="953985a54ca40d06eb044941a1677610">
  <xsd:schema xmlns:xsd="http://www.w3.org/2001/XMLSchema" xmlns:xs="http://www.w3.org/2001/XMLSchema" xmlns:p="http://schemas.microsoft.com/office/2006/metadata/properties" xmlns:ns2="74cbc5f8-5f2e-4660-9617-ad3fe141184b" xmlns:ns3="fbc3f488-61ee-46da-8a4f-1932a69600ef" targetNamespace="http://schemas.microsoft.com/office/2006/metadata/properties" ma:root="true" ma:fieldsID="cbef3966c6f0a42a33cbd86c156b0be9" ns2:_="" ns3:_="">
    <xsd:import namespace="74cbc5f8-5f2e-4660-9617-ad3fe141184b"/>
    <xsd:import namespace="fbc3f488-61ee-46da-8a4f-1932a69600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cbc5f8-5f2e-4660-9617-ad3fe14118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50a49bc4-c9e0-412a-b7e2-852193553bd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c3f488-61ee-46da-8a4f-1932a69600e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7bdaf3e-6e46-483e-ac74-b1363f6705fa}" ma:internalName="TaxCatchAll" ma:showField="CatchAllData" ma:web="fbc3f488-61ee-46da-8a4f-1932a69600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4cbc5f8-5f2e-4660-9617-ad3fe141184b">
      <Terms xmlns="http://schemas.microsoft.com/office/infopath/2007/PartnerControls"/>
    </lcf76f155ced4ddcb4097134ff3c332f>
    <TaxCatchAll xmlns="fbc3f488-61ee-46da-8a4f-1932a69600ef" xsi:nil="true"/>
  </documentManagement>
</p:properties>
</file>

<file path=customXml/itemProps1.xml><?xml version="1.0" encoding="utf-8"?>
<ds:datastoreItem xmlns:ds="http://schemas.openxmlformats.org/officeDocument/2006/customXml" ds:itemID="{672F514B-A96A-48D1-9712-99843FF3A412}"/>
</file>

<file path=customXml/itemProps2.xml><?xml version="1.0" encoding="utf-8"?>
<ds:datastoreItem xmlns:ds="http://schemas.openxmlformats.org/officeDocument/2006/customXml" ds:itemID="{DDEE46C3-07F4-4B49-9A5C-BAE5584093B8}"/>
</file>

<file path=customXml/itemProps3.xml><?xml version="1.0" encoding="utf-8"?>
<ds:datastoreItem xmlns:ds="http://schemas.openxmlformats.org/officeDocument/2006/customXml" ds:itemID="{B490104D-158E-4005-9F0E-FAB5580BA15C}"/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951</Words>
  <Application>Microsoft Office PowerPoint</Application>
  <PresentationFormat>Widescreen</PresentationFormat>
  <Paragraphs>99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Symbol</vt:lpstr>
      <vt:lpstr>Tahoma</vt:lpstr>
      <vt:lpstr>Tw Cen MT</vt:lpstr>
      <vt:lpstr>Tw Cen MT Condensed</vt:lpstr>
      <vt:lpstr>Wingdings</vt:lpstr>
      <vt:lpstr>Wingdings 3</vt:lpstr>
      <vt:lpstr>Integral</vt:lpstr>
      <vt:lpstr>Avoidance Avoiding transport through proximity: an urban planning perspective</vt:lpstr>
      <vt:lpstr>'avoidance' in the 'factor 8' spectrum</vt:lpstr>
      <vt:lpstr>mobility -&gt; accessibility</vt:lpstr>
      <vt:lpstr>accessibility -&gt; proximity</vt:lpstr>
      <vt:lpstr>how does proximity look like?</vt:lpstr>
      <vt:lpstr>how does proximity look like?</vt:lpstr>
      <vt:lpstr>Translating proximity into urban planning: the three Ds</vt:lpstr>
      <vt:lpstr>Density: theory</vt:lpstr>
      <vt:lpstr>Density: practice</vt:lpstr>
      <vt:lpstr>Density: practice</vt:lpstr>
      <vt:lpstr>Diversity: theory</vt:lpstr>
      <vt:lpstr>Diversity: practice</vt:lpstr>
      <vt:lpstr>Design: theory and practice</vt:lpstr>
      <vt:lpstr>to conclude: The 15-minute city as a contemporary approach to proximity planning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Mobiliteitsplanning  introductie</dc:title>
  <dc:creator>Eva VAN EENOO</dc:creator>
  <cp:lastModifiedBy>Kobe BOUSSAUW</cp:lastModifiedBy>
  <cp:revision>257</cp:revision>
  <dcterms:created xsi:type="dcterms:W3CDTF">2018-09-27T11:43:32Z</dcterms:created>
  <dcterms:modified xsi:type="dcterms:W3CDTF">2022-11-15T13:30:04Z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0x010100BC713A02A0D1164299D0373A434C949D</vt:lpwstr>
  </property>
</Properties>
</file>