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67" r:id="rId2"/>
    <p:sldId id="257" r:id="rId3"/>
    <p:sldId id="1625" r:id="rId4"/>
    <p:sldId id="4059" r:id="rId5"/>
    <p:sldId id="4061" r:id="rId6"/>
    <p:sldId id="4060" r:id="rId7"/>
    <p:sldId id="259" r:id="rId8"/>
    <p:sldId id="270" r:id="rId9"/>
    <p:sldId id="4031" r:id="rId10"/>
    <p:sldId id="4032" r:id="rId11"/>
    <p:sldId id="4033" r:id="rId12"/>
    <p:sldId id="4034" r:id="rId13"/>
    <p:sldId id="4039" r:id="rId14"/>
    <p:sldId id="1624" r:id="rId15"/>
    <p:sldId id="4044" r:id="rId16"/>
    <p:sldId id="4024" r:id="rId17"/>
    <p:sldId id="4062" r:id="rId18"/>
    <p:sldId id="4063" r:id="rId19"/>
    <p:sldId id="4065" r:id="rId20"/>
    <p:sldId id="4066" r:id="rId21"/>
    <p:sldId id="4053" r:id="rId22"/>
  </p:sldIdLst>
  <p:sldSz cx="12195175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orient="horz" pos="1298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570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pos="7334">
          <p15:clr>
            <a:srgbClr val="A4A3A4"/>
          </p15:clr>
        </p15:guide>
        <p15:guide id="7" pos="348">
          <p15:clr>
            <a:srgbClr val="A4A3A4"/>
          </p15:clr>
        </p15:guide>
        <p15:guide id="8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59D"/>
    <a:srgbClr val="000000"/>
    <a:srgbClr val="D9D9D9"/>
    <a:srgbClr val="B3B2B2"/>
    <a:srgbClr val="69BE28"/>
    <a:srgbClr val="FF7900"/>
    <a:srgbClr val="00B0CA"/>
    <a:srgbClr val="E09BD8"/>
    <a:srgbClr val="BFBFB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817AA-7296-468B-B66D-57750A75DCEE}" v="35" dt="2022-11-17T07:03:31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85"/>
  </p:normalViewPr>
  <p:slideViewPr>
    <p:cSldViewPr showGuides="1">
      <p:cViewPr varScale="1">
        <p:scale>
          <a:sx n="86" d="100"/>
          <a:sy n="86" d="100"/>
        </p:scale>
        <p:origin x="514" y="58"/>
      </p:cViewPr>
      <p:guideLst>
        <p:guide orient="horz" pos="3702"/>
        <p:guide orient="horz" pos="1298"/>
        <p:guide orient="horz" pos="2160"/>
        <p:guide orient="horz" pos="1570"/>
        <p:guide orient="horz" pos="300"/>
        <p:guide pos="7334"/>
        <p:guide pos="34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 Laak" userId="be755728-ad2a-43d3-bd82-c56f27b4f694" providerId="ADAL" clId="{136817AA-7296-468B-B66D-57750A75DCEE}"/>
    <pc:docChg chg="undo custSel addSld delSld modSld sldOrd">
      <pc:chgData name="Mikko Laak" userId="be755728-ad2a-43d3-bd82-c56f27b4f694" providerId="ADAL" clId="{136817AA-7296-468B-B66D-57750A75DCEE}" dt="2022-11-17T07:32:36.564" v="755"/>
      <pc:docMkLst>
        <pc:docMk/>
      </pc:docMkLst>
      <pc:sldChg chg="modSp mod">
        <pc:chgData name="Mikko Laak" userId="be755728-ad2a-43d3-bd82-c56f27b4f694" providerId="ADAL" clId="{136817AA-7296-468B-B66D-57750A75DCEE}" dt="2022-11-17T07:31:52.953" v="753" actId="20577"/>
        <pc:sldMkLst>
          <pc:docMk/>
          <pc:sldMk cId="1406874814" sldId="257"/>
        </pc:sldMkLst>
        <pc:spChg chg="mod">
          <ac:chgData name="Mikko Laak" userId="be755728-ad2a-43d3-bd82-c56f27b4f694" providerId="ADAL" clId="{136817AA-7296-468B-B66D-57750A75DCEE}" dt="2022-11-17T07:31:52.953" v="753" actId="20577"/>
          <ac:spMkLst>
            <pc:docMk/>
            <pc:sldMk cId="1406874814" sldId="257"/>
            <ac:spMk id="2" creationId="{6281A5E5-C404-4C8E-8DF9-149B73FE0FAD}"/>
          </ac:spMkLst>
        </pc:spChg>
        <pc:spChg chg="mod">
          <ac:chgData name="Mikko Laak" userId="be755728-ad2a-43d3-bd82-c56f27b4f694" providerId="ADAL" clId="{136817AA-7296-468B-B66D-57750A75DCEE}" dt="2022-11-17T07:30:47.678" v="704" actId="20577"/>
          <ac:spMkLst>
            <pc:docMk/>
            <pc:sldMk cId="1406874814" sldId="257"/>
            <ac:spMk id="3" creationId="{EB1C139B-6007-4049-A59B-D8CF45EE4F40}"/>
          </ac:spMkLst>
        </pc:spChg>
      </pc:sldChg>
      <pc:sldChg chg="addSp delSp modSp mod ord">
        <pc:chgData name="Mikko Laak" userId="be755728-ad2a-43d3-bd82-c56f27b4f694" providerId="ADAL" clId="{136817AA-7296-468B-B66D-57750A75DCEE}" dt="2022-11-17T07:32:36.564" v="755"/>
        <pc:sldMkLst>
          <pc:docMk/>
          <pc:sldMk cId="2183352965" sldId="259"/>
        </pc:sldMkLst>
        <pc:picChg chg="mod modCrop">
          <ac:chgData name="Mikko Laak" userId="be755728-ad2a-43d3-bd82-c56f27b4f694" providerId="ADAL" clId="{136817AA-7296-468B-B66D-57750A75DCEE}" dt="2022-11-17T06:47:19.969" v="67" actId="14826"/>
          <ac:picMkLst>
            <pc:docMk/>
            <pc:sldMk cId="2183352965" sldId="259"/>
            <ac:picMk id="7" creationId="{ED01A373-2E80-5CEC-AFA6-3861EC279580}"/>
          </ac:picMkLst>
        </pc:picChg>
        <pc:picChg chg="add del mod">
          <ac:chgData name="Mikko Laak" userId="be755728-ad2a-43d3-bd82-c56f27b4f694" providerId="ADAL" clId="{136817AA-7296-468B-B66D-57750A75DCEE}" dt="2022-11-17T06:46:22.312" v="57"/>
          <ac:picMkLst>
            <pc:docMk/>
            <pc:sldMk cId="2183352965" sldId="259"/>
            <ac:picMk id="8" creationId="{D973B766-0B2E-D47C-FACA-3561F43B161D}"/>
          </ac:picMkLst>
        </pc:picChg>
        <pc:picChg chg="add del mod">
          <ac:chgData name="Mikko Laak" userId="be755728-ad2a-43d3-bd82-c56f27b4f694" providerId="ADAL" clId="{136817AA-7296-468B-B66D-57750A75DCEE}" dt="2022-11-17T06:46:35.825" v="61" actId="478"/>
          <ac:picMkLst>
            <pc:docMk/>
            <pc:sldMk cId="2183352965" sldId="259"/>
            <ac:picMk id="9" creationId="{224CF479-E8B5-05F1-4617-90D8F249BFCE}"/>
          </ac:picMkLst>
        </pc:picChg>
      </pc:sldChg>
      <pc:sldChg chg="addSp modSp">
        <pc:chgData name="Mikko Laak" userId="be755728-ad2a-43d3-bd82-c56f27b4f694" providerId="ADAL" clId="{136817AA-7296-468B-B66D-57750A75DCEE}" dt="2022-11-17T06:55:33.349" v="238"/>
        <pc:sldMkLst>
          <pc:docMk/>
          <pc:sldMk cId="545239283" sldId="1624"/>
        </pc:sldMkLst>
        <pc:spChg chg="add mod">
          <ac:chgData name="Mikko Laak" userId="be755728-ad2a-43d3-bd82-c56f27b4f694" providerId="ADAL" clId="{136817AA-7296-468B-B66D-57750A75DCEE}" dt="2022-11-17T06:55:33.349" v="238"/>
          <ac:spMkLst>
            <pc:docMk/>
            <pc:sldMk cId="545239283" sldId="1624"/>
            <ac:spMk id="5" creationId="{8F9E1231-E341-3325-BE98-36575739BEDA}"/>
          </ac:spMkLst>
        </pc:spChg>
        <pc:picChg chg="add mod">
          <ac:chgData name="Mikko Laak" userId="be755728-ad2a-43d3-bd82-c56f27b4f694" providerId="ADAL" clId="{136817AA-7296-468B-B66D-57750A75DCEE}" dt="2022-11-17T06:55:33.349" v="238"/>
          <ac:picMkLst>
            <pc:docMk/>
            <pc:sldMk cId="545239283" sldId="1624"/>
            <ac:picMk id="7" creationId="{B08A30F0-DB4F-AD54-13DD-9FD9EAB3B1BE}"/>
          </ac:picMkLst>
        </pc:picChg>
        <pc:picChg chg="add mod">
          <ac:chgData name="Mikko Laak" userId="be755728-ad2a-43d3-bd82-c56f27b4f694" providerId="ADAL" clId="{136817AA-7296-468B-B66D-57750A75DCEE}" dt="2022-11-17T06:55:33.349" v="238"/>
          <ac:picMkLst>
            <pc:docMk/>
            <pc:sldMk cId="545239283" sldId="1624"/>
            <ac:picMk id="9" creationId="{EA7A8F70-7D95-2BE5-5D7C-1940D774F864}"/>
          </ac:picMkLst>
        </pc:picChg>
        <pc:picChg chg="add mod">
          <ac:chgData name="Mikko Laak" userId="be755728-ad2a-43d3-bd82-c56f27b4f694" providerId="ADAL" clId="{136817AA-7296-468B-B66D-57750A75DCEE}" dt="2022-11-17T06:55:33.349" v="238"/>
          <ac:picMkLst>
            <pc:docMk/>
            <pc:sldMk cId="545239283" sldId="1624"/>
            <ac:picMk id="10" creationId="{EABA1184-57CE-4FCC-741D-0099CE69B413}"/>
          </ac:picMkLst>
        </pc:picChg>
        <pc:picChg chg="add mod">
          <ac:chgData name="Mikko Laak" userId="be755728-ad2a-43d3-bd82-c56f27b4f694" providerId="ADAL" clId="{136817AA-7296-468B-B66D-57750A75DCEE}" dt="2022-11-17T06:55:33.349" v="238"/>
          <ac:picMkLst>
            <pc:docMk/>
            <pc:sldMk cId="545239283" sldId="1624"/>
            <ac:picMk id="11" creationId="{E81A4ADE-AA2F-C3DE-BC5B-071D8EB4A0EE}"/>
          </ac:picMkLst>
        </pc:picChg>
        <pc:picChg chg="add mod">
          <ac:chgData name="Mikko Laak" userId="be755728-ad2a-43d3-bd82-c56f27b4f694" providerId="ADAL" clId="{136817AA-7296-468B-B66D-57750A75DCEE}" dt="2022-11-17T06:55:33.349" v="238"/>
          <ac:picMkLst>
            <pc:docMk/>
            <pc:sldMk cId="545239283" sldId="1624"/>
            <ac:picMk id="12" creationId="{82906E00-C124-EC9F-33A8-C0FD1964CEB2}"/>
          </ac:picMkLst>
        </pc:picChg>
        <pc:picChg chg="add mod">
          <ac:chgData name="Mikko Laak" userId="be755728-ad2a-43d3-bd82-c56f27b4f694" providerId="ADAL" clId="{136817AA-7296-468B-B66D-57750A75DCEE}" dt="2022-11-17T06:55:33.349" v="238"/>
          <ac:picMkLst>
            <pc:docMk/>
            <pc:sldMk cId="545239283" sldId="1624"/>
            <ac:picMk id="13" creationId="{721E9C4E-33FE-A726-6279-BBC9FB22616E}"/>
          </ac:picMkLst>
        </pc:picChg>
        <pc:picChg chg="add mod">
          <ac:chgData name="Mikko Laak" userId="be755728-ad2a-43d3-bd82-c56f27b4f694" providerId="ADAL" clId="{136817AA-7296-468B-B66D-57750A75DCEE}" dt="2022-11-17T06:55:33.349" v="238"/>
          <ac:picMkLst>
            <pc:docMk/>
            <pc:sldMk cId="545239283" sldId="1624"/>
            <ac:picMk id="14" creationId="{95372CC7-5240-FB9D-1238-5CF45DBAF73E}"/>
          </ac:picMkLst>
        </pc:picChg>
      </pc:sldChg>
      <pc:sldChg chg="modSp mod">
        <pc:chgData name="Mikko Laak" userId="be755728-ad2a-43d3-bd82-c56f27b4f694" providerId="ADAL" clId="{136817AA-7296-468B-B66D-57750A75DCEE}" dt="2022-11-17T06:45:09.906" v="37" actId="1076"/>
        <pc:sldMkLst>
          <pc:docMk/>
          <pc:sldMk cId="1329056139" sldId="4031"/>
        </pc:sldMkLst>
        <pc:picChg chg="mod">
          <ac:chgData name="Mikko Laak" userId="be755728-ad2a-43d3-bd82-c56f27b4f694" providerId="ADAL" clId="{136817AA-7296-468B-B66D-57750A75DCEE}" dt="2022-11-17T06:45:09.906" v="37" actId="1076"/>
          <ac:picMkLst>
            <pc:docMk/>
            <pc:sldMk cId="1329056139" sldId="4031"/>
            <ac:picMk id="7" creationId="{2BDE8516-4D59-F168-66EF-E1B3FB4801D2}"/>
          </ac:picMkLst>
        </pc:picChg>
      </pc:sldChg>
      <pc:sldChg chg="addSp delSp modSp mod">
        <pc:chgData name="Mikko Laak" userId="be755728-ad2a-43d3-bd82-c56f27b4f694" providerId="ADAL" clId="{136817AA-7296-468B-B66D-57750A75DCEE}" dt="2022-11-17T06:45:42.105" v="44"/>
        <pc:sldMkLst>
          <pc:docMk/>
          <pc:sldMk cId="2545023705" sldId="4032"/>
        </pc:sldMkLst>
        <pc:picChg chg="mod">
          <ac:chgData name="Mikko Laak" userId="be755728-ad2a-43d3-bd82-c56f27b4f694" providerId="ADAL" clId="{136817AA-7296-468B-B66D-57750A75DCEE}" dt="2022-11-17T06:45:29.395" v="40" actId="1076"/>
          <ac:picMkLst>
            <pc:docMk/>
            <pc:sldMk cId="2545023705" sldId="4032"/>
            <ac:picMk id="7" creationId="{DE5D332C-8BAB-96E2-6FA0-D1FE5FF7BAB4}"/>
          </ac:picMkLst>
        </pc:picChg>
        <pc:picChg chg="add del mod">
          <ac:chgData name="Mikko Laak" userId="be755728-ad2a-43d3-bd82-c56f27b4f694" providerId="ADAL" clId="{136817AA-7296-468B-B66D-57750A75DCEE}" dt="2022-11-17T06:45:30.430" v="41" actId="478"/>
          <ac:picMkLst>
            <pc:docMk/>
            <pc:sldMk cId="2545023705" sldId="4032"/>
            <ac:picMk id="8" creationId="{FF5B3243-D36A-2E98-C3EC-2687DFB0D244}"/>
          </ac:picMkLst>
        </pc:picChg>
        <pc:picChg chg="add del mod">
          <ac:chgData name="Mikko Laak" userId="be755728-ad2a-43d3-bd82-c56f27b4f694" providerId="ADAL" clId="{136817AA-7296-468B-B66D-57750A75DCEE}" dt="2022-11-17T06:45:42.105" v="44"/>
          <ac:picMkLst>
            <pc:docMk/>
            <pc:sldMk cId="2545023705" sldId="4032"/>
            <ac:picMk id="9" creationId="{AF46CAC2-0752-EE5F-84B9-9013333562E7}"/>
          </ac:picMkLst>
        </pc:picChg>
      </pc:sldChg>
      <pc:sldChg chg="addSp delSp modSp mod">
        <pc:chgData name="Mikko Laak" userId="be755728-ad2a-43d3-bd82-c56f27b4f694" providerId="ADAL" clId="{136817AA-7296-468B-B66D-57750A75DCEE}" dt="2022-11-17T06:45:48.352" v="47" actId="478"/>
        <pc:sldMkLst>
          <pc:docMk/>
          <pc:sldMk cId="1468231621" sldId="4033"/>
        </pc:sldMkLst>
        <pc:picChg chg="add del mod">
          <ac:chgData name="Mikko Laak" userId="be755728-ad2a-43d3-bd82-c56f27b4f694" providerId="ADAL" clId="{136817AA-7296-468B-B66D-57750A75DCEE}" dt="2022-11-17T06:45:48.352" v="47" actId="478"/>
          <ac:picMkLst>
            <pc:docMk/>
            <pc:sldMk cId="1468231621" sldId="4033"/>
            <ac:picMk id="7" creationId="{358FD9F3-DE54-4530-6830-FBF6094A818C}"/>
          </ac:picMkLst>
        </pc:picChg>
        <pc:picChg chg="mod">
          <ac:chgData name="Mikko Laak" userId="be755728-ad2a-43d3-bd82-c56f27b4f694" providerId="ADAL" clId="{136817AA-7296-468B-B66D-57750A75DCEE}" dt="2022-11-17T06:45:47.363" v="46" actId="1076"/>
          <ac:picMkLst>
            <pc:docMk/>
            <pc:sldMk cId="1468231621" sldId="4033"/>
            <ac:picMk id="8" creationId="{9755E5EA-D062-5D8F-BD08-3DBBD37DCFAB}"/>
          </ac:picMkLst>
        </pc:picChg>
      </pc:sldChg>
      <pc:sldChg chg="addSp delSp modSp mod">
        <pc:chgData name="Mikko Laak" userId="be755728-ad2a-43d3-bd82-c56f27b4f694" providerId="ADAL" clId="{136817AA-7296-468B-B66D-57750A75DCEE}" dt="2022-11-17T06:46:07.219" v="55" actId="20577"/>
        <pc:sldMkLst>
          <pc:docMk/>
          <pc:sldMk cId="3442293045" sldId="4034"/>
        </pc:sldMkLst>
        <pc:spChg chg="mod">
          <ac:chgData name="Mikko Laak" userId="be755728-ad2a-43d3-bd82-c56f27b4f694" providerId="ADAL" clId="{136817AA-7296-468B-B66D-57750A75DCEE}" dt="2022-11-17T06:46:07.219" v="55" actId="20577"/>
          <ac:spMkLst>
            <pc:docMk/>
            <pc:sldMk cId="3442293045" sldId="4034"/>
            <ac:spMk id="2" creationId="{99741F96-B5B4-493E-AF67-454EF851E649}"/>
          </ac:spMkLst>
        </pc:spChg>
        <pc:picChg chg="add del mod">
          <ac:chgData name="Mikko Laak" userId="be755728-ad2a-43d3-bd82-c56f27b4f694" providerId="ADAL" clId="{136817AA-7296-468B-B66D-57750A75DCEE}" dt="2022-11-17T06:45:52.055" v="49"/>
          <ac:picMkLst>
            <pc:docMk/>
            <pc:sldMk cId="3442293045" sldId="4034"/>
            <ac:picMk id="7" creationId="{46CCA7B6-85C6-A0BC-847F-890E23E2BB4D}"/>
          </ac:picMkLst>
        </pc:picChg>
        <pc:picChg chg="mod">
          <ac:chgData name="Mikko Laak" userId="be755728-ad2a-43d3-bd82-c56f27b4f694" providerId="ADAL" clId="{136817AA-7296-468B-B66D-57750A75DCEE}" dt="2022-11-17T06:46:03.946" v="52" actId="1076"/>
          <ac:picMkLst>
            <pc:docMk/>
            <pc:sldMk cId="3442293045" sldId="4034"/>
            <ac:picMk id="8" creationId="{A5EEAE42-9E82-14A9-E69D-B6557D29233A}"/>
          </ac:picMkLst>
        </pc:picChg>
        <pc:picChg chg="add del mod">
          <ac:chgData name="Mikko Laak" userId="be755728-ad2a-43d3-bd82-c56f27b4f694" providerId="ADAL" clId="{136817AA-7296-468B-B66D-57750A75DCEE}" dt="2022-11-17T06:46:05.114" v="53" actId="478"/>
          <ac:picMkLst>
            <pc:docMk/>
            <pc:sldMk cId="3442293045" sldId="4034"/>
            <ac:picMk id="9" creationId="{BC5B359D-5192-EE09-2D2F-BE4EF01260E9}"/>
          </ac:picMkLst>
        </pc:picChg>
      </pc:sldChg>
      <pc:sldChg chg="addSp delSp modSp">
        <pc:chgData name="Mikko Laak" userId="be755728-ad2a-43d3-bd82-c56f27b4f694" providerId="ADAL" clId="{136817AA-7296-468B-B66D-57750A75DCEE}" dt="2022-11-17T06:55:27.906" v="237"/>
        <pc:sldMkLst>
          <pc:docMk/>
          <pc:sldMk cId="264955383" sldId="4039"/>
        </pc:sldMkLst>
        <pc:spChg chg="add del mod">
          <ac:chgData name="Mikko Laak" userId="be755728-ad2a-43d3-bd82-c56f27b4f694" providerId="ADAL" clId="{136817AA-7296-468B-B66D-57750A75DCEE}" dt="2022-11-17T06:55:27.906" v="237"/>
          <ac:spMkLst>
            <pc:docMk/>
            <pc:sldMk cId="264955383" sldId="4039"/>
            <ac:spMk id="2" creationId="{FD214E68-7DE3-41BA-1BFC-09427882D037}"/>
          </ac:spMkLst>
        </pc:spChg>
        <pc:picChg chg="add del mod">
          <ac:chgData name="Mikko Laak" userId="be755728-ad2a-43d3-bd82-c56f27b4f694" providerId="ADAL" clId="{136817AA-7296-468B-B66D-57750A75DCEE}" dt="2022-11-17T06:55:27.906" v="237"/>
          <ac:picMkLst>
            <pc:docMk/>
            <pc:sldMk cId="264955383" sldId="4039"/>
            <ac:picMk id="7" creationId="{8B055CB9-1EC8-FDCE-06B2-657F11D32D4A}"/>
          </ac:picMkLst>
        </pc:picChg>
        <pc:picChg chg="add del mod">
          <ac:chgData name="Mikko Laak" userId="be755728-ad2a-43d3-bd82-c56f27b4f694" providerId="ADAL" clId="{136817AA-7296-468B-B66D-57750A75DCEE}" dt="2022-11-17T06:55:27.906" v="237"/>
          <ac:picMkLst>
            <pc:docMk/>
            <pc:sldMk cId="264955383" sldId="4039"/>
            <ac:picMk id="8" creationId="{F6E6D1ED-1C38-5700-833A-47B40BC7070B}"/>
          </ac:picMkLst>
        </pc:picChg>
        <pc:picChg chg="add del mod">
          <ac:chgData name="Mikko Laak" userId="be755728-ad2a-43d3-bd82-c56f27b4f694" providerId="ADAL" clId="{136817AA-7296-468B-B66D-57750A75DCEE}" dt="2022-11-17T06:55:27.906" v="237"/>
          <ac:picMkLst>
            <pc:docMk/>
            <pc:sldMk cId="264955383" sldId="4039"/>
            <ac:picMk id="9" creationId="{F9477DF6-015A-A928-2D5E-A27B20516201}"/>
          </ac:picMkLst>
        </pc:picChg>
        <pc:picChg chg="add del mod">
          <ac:chgData name="Mikko Laak" userId="be755728-ad2a-43d3-bd82-c56f27b4f694" providerId="ADAL" clId="{136817AA-7296-468B-B66D-57750A75DCEE}" dt="2022-11-17T06:55:27.906" v="237"/>
          <ac:picMkLst>
            <pc:docMk/>
            <pc:sldMk cId="264955383" sldId="4039"/>
            <ac:picMk id="10" creationId="{69127F93-4238-C8A3-6FD7-FFE7F3D6BE64}"/>
          </ac:picMkLst>
        </pc:picChg>
        <pc:picChg chg="add del mod">
          <ac:chgData name="Mikko Laak" userId="be755728-ad2a-43d3-bd82-c56f27b4f694" providerId="ADAL" clId="{136817AA-7296-468B-B66D-57750A75DCEE}" dt="2022-11-17T06:55:27.906" v="237"/>
          <ac:picMkLst>
            <pc:docMk/>
            <pc:sldMk cId="264955383" sldId="4039"/>
            <ac:picMk id="11" creationId="{080C2DA2-3E62-F576-ED06-AD2225AFDB0E}"/>
          </ac:picMkLst>
        </pc:picChg>
        <pc:picChg chg="add del mod">
          <ac:chgData name="Mikko Laak" userId="be755728-ad2a-43d3-bd82-c56f27b4f694" providerId="ADAL" clId="{136817AA-7296-468B-B66D-57750A75DCEE}" dt="2022-11-17T06:55:27.906" v="237"/>
          <ac:picMkLst>
            <pc:docMk/>
            <pc:sldMk cId="264955383" sldId="4039"/>
            <ac:picMk id="12" creationId="{4806F7F3-8626-90E9-67C7-C983FA547D06}"/>
          </ac:picMkLst>
        </pc:picChg>
        <pc:picChg chg="add del mod">
          <ac:chgData name="Mikko Laak" userId="be755728-ad2a-43d3-bd82-c56f27b4f694" providerId="ADAL" clId="{136817AA-7296-468B-B66D-57750A75DCEE}" dt="2022-11-17T06:55:27.906" v="237"/>
          <ac:picMkLst>
            <pc:docMk/>
            <pc:sldMk cId="264955383" sldId="4039"/>
            <ac:picMk id="13" creationId="{879277E3-3311-DF9C-4233-732F51809D0A}"/>
          </ac:picMkLst>
        </pc:picChg>
      </pc:sldChg>
      <pc:sldChg chg="addSp modSp mod">
        <pc:chgData name="Mikko Laak" userId="be755728-ad2a-43d3-bd82-c56f27b4f694" providerId="ADAL" clId="{136817AA-7296-468B-B66D-57750A75DCEE}" dt="2022-11-17T07:28:48.292" v="693" actId="20577"/>
        <pc:sldMkLst>
          <pc:docMk/>
          <pc:sldMk cId="2711541263" sldId="4044"/>
        </pc:sldMkLst>
        <pc:spChg chg="mod">
          <ac:chgData name="Mikko Laak" userId="be755728-ad2a-43d3-bd82-c56f27b4f694" providerId="ADAL" clId="{136817AA-7296-468B-B66D-57750A75DCEE}" dt="2022-11-17T07:28:48.292" v="693" actId="20577"/>
          <ac:spMkLst>
            <pc:docMk/>
            <pc:sldMk cId="2711541263" sldId="4044"/>
            <ac:spMk id="2" creationId="{0386B80E-60E3-4ABA-9E70-D7A1226F3E22}"/>
          </ac:spMkLst>
        </pc:spChg>
        <pc:spChg chg="mod">
          <ac:chgData name="Mikko Laak" userId="be755728-ad2a-43d3-bd82-c56f27b4f694" providerId="ADAL" clId="{136817AA-7296-468B-B66D-57750A75DCEE}" dt="2022-11-17T06:55:53.504" v="241" actId="20577"/>
          <ac:spMkLst>
            <pc:docMk/>
            <pc:sldMk cId="2711541263" sldId="4044"/>
            <ac:spMk id="6" creationId="{B0D4F6A1-B81E-4914-B376-34E8827BCB7B}"/>
          </ac:spMkLst>
        </pc:spChg>
        <pc:spChg chg="add mod">
          <ac:chgData name="Mikko Laak" userId="be755728-ad2a-43d3-bd82-c56f27b4f694" providerId="ADAL" clId="{136817AA-7296-468B-B66D-57750A75DCEE}" dt="2022-11-17T06:55:41.952" v="239"/>
          <ac:spMkLst>
            <pc:docMk/>
            <pc:sldMk cId="2711541263" sldId="4044"/>
            <ac:spMk id="7" creationId="{DB52B64F-4698-8A6C-6F49-B5790225BE55}"/>
          </ac:spMkLst>
        </pc:spChg>
        <pc:picChg chg="add mod">
          <ac:chgData name="Mikko Laak" userId="be755728-ad2a-43d3-bd82-c56f27b4f694" providerId="ADAL" clId="{136817AA-7296-468B-B66D-57750A75DCEE}" dt="2022-11-17T06:55:41.952" v="239"/>
          <ac:picMkLst>
            <pc:docMk/>
            <pc:sldMk cId="2711541263" sldId="4044"/>
            <ac:picMk id="8" creationId="{CAC1261F-B72B-C08B-ADCA-C0DE8C01DC2F}"/>
          </ac:picMkLst>
        </pc:picChg>
        <pc:picChg chg="add mod">
          <ac:chgData name="Mikko Laak" userId="be755728-ad2a-43d3-bd82-c56f27b4f694" providerId="ADAL" clId="{136817AA-7296-468B-B66D-57750A75DCEE}" dt="2022-11-17T06:55:41.952" v="239"/>
          <ac:picMkLst>
            <pc:docMk/>
            <pc:sldMk cId="2711541263" sldId="4044"/>
            <ac:picMk id="9" creationId="{3EDAD815-3E3B-A598-9D83-5E05DB1B17F4}"/>
          </ac:picMkLst>
        </pc:picChg>
        <pc:picChg chg="add mod">
          <ac:chgData name="Mikko Laak" userId="be755728-ad2a-43d3-bd82-c56f27b4f694" providerId="ADAL" clId="{136817AA-7296-468B-B66D-57750A75DCEE}" dt="2022-11-17T06:55:41.952" v="239"/>
          <ac:picMkLst>
            <pc:docMk/>
            <pc:sldMk cId="2711541263" sldId="4044"/>
            <ac:picMk id="10" creationId="{A9616262-0307-5202-990D-F6751983BB72}"/>
          </ac:picMkLst>
        </pc:picChg>
        <pc:picChg chg="add mod">
          <ac:chgData name="Mikko Laak" userId="be755728-ad2a-43d3-bd82-c56f27b4f694" providerId="ADAL" clId="{136817AA-7296-468B-B66D-57750A75DCEE}" dt="2022-11-17T06:55:41.952" v="239"/>
          <ac:picMkLst>
            <pc:docMk/>
            <pc:sldMk cId="2711541263" sldId="4044"/>
            <ac:picMk id="11" creationId="{304B0F31-BF95-C3A9-B90F-4EC4B72BAECB}"/>
          </ac:picMkLst>
        </pc:picChg>
        <pc:picChg chg="add mod">
          <ac:chgData name="Mikko Laak" userId="be755728-ad2a-43d3-bd82-c56f27b4f694" providerId="ADAL" clId="{136817AA-7296-468B-B66D-57750A75DCEE}" dt="2022-11-17T06:55:41.952" v="239"/>
          <ac:picMkLst>
            <pc:docMk/>
            <pc:sldMk cId="2711541263" sldId="4044"/>
            <ac:picMk id="12" creationId="{A5C280BF-F340-732E-16C9-3B993A826420}"/>
          </ac:picMkLst>
        </pc:picChg>
        <pc:picChg chg="add mod">
          <ac:chgData name="Mikko Laak" userId="be755728-ad2a-43d3-bd82-c56f27b4f694" providerId="ADAL" clId="{136817AA-7296-468B-B66D-57750A75DCEE}" dt="2022-11-17T06:55:41.952" v="239"/>
          <ac:picMkLst>
            <pc:docMk/>
            <pc:sldMk cId="2711541263" sldId="4044"/>
            <ac:picMk id="13" creationId="{EB80F406-FC8D-964B-139E-84D983113896}"/>
          </ac:picMkLst>
        </pc:picChg>
        <pc:picChg chg="add mod">
          <ac:chgData name="Mikko Laak" userId="be755728-ad2a-43d3-bd82-c56f27b4f694" providerId="ADAL" clId="{136817AA-7296-468B-B66D-57750A75DCEE}" dt="2022-11-17T06:55:41.952" v="239"/>
          <ac:picMkLst>
            <pc:docMk/>
            <pc:sldMk cId="2711541263" sldId="4044"/>
            <ac:picMk id="14" creationId="{932A3BE4-90A0-261F-E28C-323E21534A29}"/>
          </ac:picMkLst>
        </pc:picChg>
      </pc:sldChg>
      <pc:sldChg chg="modSp mod">
        <pc:chgData name="Mikko Laak" userId="be755728-ad2a-43d3-bd82-c56f27b4f694" providerId="ADAL" clId="{136817AA-7296-468B-B66D-57750A75DCEE}" dt="2022-11-17T07:27:11.208" v="659" actId="120"/>
        <pc:sldMkLst>
          <pc:docMk/>
          <pc:sldMk cId="3861267594" sldId="4053"/>
        </pc:sldMkLst>
        <pc:spChg chg="mod">
          <ac:chgData name="Mikko Laak" userId="be755728-ad2a-43d3-bd82-c56f27b4f694" providerId="ADAL" clId="{136817AA-7296-468B-B66D-57750A75DCEE}" dt="2022-11-17T07:27:11.208" v="659" actId="120"/>
          <ac:spMkLst>
            <pc:docMk/>
            <pc:sldMk cId="3861267594" sldId="4053"/>
            <ac:spMk id="2" creationId="{CA956C8D-F16F-47AF-BBE6-E0F602711354}"/>
          </ac:spMkLst>
        </pc:spChg>
      </pc:sldChg>
      <pc:sldChg chg="addSp delSp modSp mod">
        <pc:chgData name="Mikko Laak" userId="be755728-ad2a-43d3-bd82-c56f27b4f694" providerId="ADAL" clId="{136817AA-7296-468B-B66D-57750A75DCEE}" dt="2022-11-17T06:54:33.996" v="231" actId="1076"/>
        <pc:sldMkLst>
          <pc:docMk/>
          <pc:sldMk cId="1495728244" sldId="4059"/>
        </pc:sldMkLst>
        <pc:spChg chg="mod">
          <ac:chgData name="Mikko Laak" userId="be755728-ad2a-43d3-bd82-c56f27b4f694" providerId="ADAL" clId="{136817AA-7296-468B-B66D-57750A75DCEE}" dt="2022-11-17T06:35:18.767" v="2" actId="255"/>
          <ac:spMkLst>
            <pc:docMk/>
            <pc:sldMk cId="1495728244" sldId="4059"/>
            <ac:spMk id="2" creationId="{1856A1E6-8619-CE2D-3BC8-3285C0E41EA3}"/>
          </ac:spMkLst>
        </pc:spChg>
        <pc:spChg chg="add del">
          <ac:chgData name="Mikko Laak" userId="be755728-ad2a-43d3-bd82-c56f27b4f694" providerId="ADAL" clId="{136817AA-7296-468B-B66D-57750A75DCEE}" dt="2022-11-17T06:48:34.622" v="135" actId="478"/>
          <ac:spMkLst>
            <pc:docMk/>
            <pc:sldMk cId="1495728244" sldId="4059"/>
            <ac:spMk id="10" creationId="{62F62117-DFD2-FA2C-F035-BA2F845083A2}"/>
          </ac:spMkLst>
        </pc:spChg>
        <pc:spChg chg="add mod ord">
          <ac:chgData name="Mikko Laak" userId="be755728-ad2a-43d3-bd82-c56f27b4f694" providerId="ADAL" clId="{136817AA-7296-468B-B66D-57750A75DCEE}" dt="2022-11-17T06:54:22.934" v="229" actId="14100"/>
          <ac:spMkLst>
            <pc:docMk/>
            <pc:sldMk cId="1495728244" sldId="4059"/>
            <ac:spMk id="16" creationId="{BBF7EEF5-351F-32EA-6ED2-594BEB68272B}"/>
          </ac:spMkLst>
        </pc:spChg>
        <pc:picChg chg="mod">
          <ac:chgData name="Mikko Laak" userId="be755728-ad2a-43d3-bd82-c56f27b4f694" providerId="ADAL" clId="{136817AA-7296-468B-B66D-57750A75DCEE}" dt="2022-11-17T06:53:59.064" v="215" actId="1036"/>
          <ac:picMkLst>
            <pc:docMk/>
            <pc:sldMk cId="1495728244" sldId="4059"/>
            <ac:picMk id="7" creationId="{653D7F36-17B0-9AA2-8197-7820E51C3A56}"/>
          </ac:picMkLst>
        </pc:picChg>
        <pc:picChg chg="add mod">
          <ac:chgData name="Mikko Laak" userId="be755728-ad2a-43d3-bd82-c56f27b4f694" providerId="ADAL" clId="{136817AA-7296-468B-B66D-57750A75DCEE}" dt="2022-11-17T06:53:58.026" v="214" actId="1036"/>
          <ac:picMkLst>
            <pc:docMk/>
            <pc:sldMk cId="1495728244" sldId="4059"/>
            <ac:picMk id="9" creationId="{41000743-9E0F-7F7C-4763-C47D097614D9}"/>
          </ac:picMkLst>
        </pc:picChg>
        <pc:picChg chg="add mod modCrop">
          <ac:chgData name="Mikko Laak" userId="be755728-ad2a-43d3-bd82-c56f27b4f694" providerId="ADAL" clId="{136817AA-7296-468B-B66D-57750A75DCEE}" dt="2022-11-17T06:54:15.977" v="228" actId="1036"/>
          <ac:picMkLst>
            <pc:docMk/>
            <pc:sldMk cId="1495728244" sldId="4059"/>
            <ac:picMk id="11" creationId="{01FB73B0-B072-42CA-7234-E4BBE8E284B9}"/>
          </ac:picMkLst>
        </pc:picChg>
        <pc:picChg chg="add mod modCrop">
          <ac:chgData name="Mikko Laak" userId="be755728-ad2a-43d3-bd82-c56f27b4f694" providerId="ADAL" clId="{136817AA-7296-468B-B66D-57750A75DCEE}" dt="2022-11-17T06:54:14.392" v="226" actId="1035"/>
          <ac:picMkLst>
            <pc:docMk/>
            <pc:sldMk cId="1495728244" sldId="4059"/>
            <ac:picMk id="12" creationId="{F3DFAD67-7861-FA9D-16AE-37E7EB456A23}"/>
          </ac:picMkLst>
        </pc:picChg>
        <pc:picChg chg="add mod modCrop">
          <ac:chgData name="Mikko Laak" userId="be755728-ad2a-43d3-bd82-c56f27b4f694" providerId="ADAL" clId="{136817AA-7296-468B-B66D-57750A75DCEE}" dt="2022-11-17T06:54:13.425" v="225" actId="1035"/>
          <ac:picMkLst>
            <pc:docMk/>
            <pc:sldMk cId="1495728244" sldId="4059"/>
            <ac:picMk id="13" creationId="{FC130FC4-0C54-9227-D8EF-D3200A9009CD}"/>
          </ac:picMkLst>
        </pc:picChg>
        <pc:picChg chg="add mod">
          <ac:chgData name="Mikko Laak" userId="be755728-ad2a-43d3-bd82-c56f27b4f694" providerId="ADAL" clId="{136817AA-7296-468B-B66D-57750A75DCEE}" dt="2022-11-17T06:54:00.659" v="216" actId="1035"/>
          <ac:picMkLst>
            <pc:docMk/>
            <pc:sldMk cId="1495728244" sldId="4059"/>
            <ac:picMk id="14" creationId="{A234BF5B-5309-6DD5-B6AF-18A72300871A}"/>
          </ac:picMkLst>
        </pc:picChg>
        <pc:picChg chg="add mod">
          <ac:chgData name="Mikko Laak" userId="be755728-ad2a-43d3-bd82-c56f27b4f694" providerId="ADAL" clId="{136817AA-7296-468B-B66D-57750A75DCEE}" dt="2022-11-17T06:54:33.996" v="231" actId="1076"/>
          <ac:picMkLst>
            <pc:docMk/>
            <pc:sldMk cId="1495728244" sldId="4059"/>
            <ac:picMk id="15" creationId="{A92F328C-736A-9F35-C197-E781C19C2F20}"/>
          </ac:picMkLst>
        </pc:picChg>
      </pc:sldChg>
      <pc:sldChg chg="addSp delSp modSp mod">
        <pc:chgData name="Mikko Laak" userId="be755728-ad2a-43d3-bd82-c56f27b4f694" providerId="ADAL" clId="{136817AA-7296-468B-B66D-57750A75DCEE}" dt="2022-11-17T06:55:07.981" v="234"/>
        <pc:sldMkLst>
          <pc:docMk/>
          <pc:sldMk cId="1321123530" sldId="4060"/>
        </pc:sldMkLst>
        <pc:spChg chg="mod">
          <ac:chgData name="Mikko Laak" userId="be755728-ad2a-43d3-bd82-c56f27b4f694" providerId="ADAL" clId="{136817AA-7296-468B-B66D-57750A75DCEE}" dt="2022-11-17T06:36:14.382" v="11" actId="255"/>
          <ac:spMkLst>
            <pc:docMk/>
            <pc:sldMk cId="1321123530" sldId="4060"/>
            <ac:spMk id="2" creationId="{1856A1E6-8619-CE2D-3BC8-3285C0E41EA3}"/>
          </ac:spMkLst>
        </pc:spChg>
        <pc:spChg chg="add del mod">
          <ac:chgData name="Mikko Laak" userId="be755728-ad2a-43d3-bd82-c56f27b4f694" providerId="ADAL" clId="{136817AA-7296-468B-B66D-57750A75DCEE}" dt="2022-11-17T06:55:07.981" v="234"/>
          <ac:spMkLst>
            <pc:docMk/>
            <pc:sldMk cId="1321123530" sldId="4060"/>
            <ac:spMk id="7" creationId="{2D35334D-E417-4C3B-215A-B592A1B2236A}"/>
          </ac:spMkLst>
        </pc:spChg>
        <pc:spChg chg="mod">
          <ac:chgData name="Mikko Laak" userId="be755728-ad2a-43d3-bd82-c56f27b4f694" providerId="ADAL" clId="{136817AA-7296-468B-B66D-57750A75DCEE}" dt="2022-11-17T06:36:35.041" v="14"/>
          <ac:spMkLst>
            <pc:docMk/>
            <pc:sldMk cId="1321123530" sldId="4060"/>
            <ac:spMk id="8" creationId="{BE2B57DA-5995-77DE-85E1-1607B1B83974}"/>
          </ac:spMkLst>
        </pc:spChg>
        <pc:picChg chg="add del mod">
          <ac:chgData name="Mikko Laak" userId="be755728-ad2a-43d3-bd82-c56f27b4f694" providerId="ADAL" clId="{136817AA-7296-468B-B66D-57750A75DCEE}" dt="2022-11-17T06:49:02.786" v="143" actId="478"/>
          <ac:picMkLst>
            <pc:docMk/>
            <pc:sldMk cId="1321123530" sldId="4060"/>
            <ac:picMk id="6" creationId="{634DF243-C9BD-BBE0-4DBB-205832FF89EF}"/>
          </ac:picMkLst>
        </pc:picChg>
        <pc:picChg chg="add del mod">
          <ac:chgData name="Mikko Laak" userId="be755728-ad2a-43d3-bd82-c56f27b4f694" providerId="ADAL" clId="{136817AA-7296-468B-B66D-57750A75DCEE}" dt="2022-11-17T06:55:07.981" v="234"/>
          <ac:picMkLst>
            <pc:docMk/>
            <pc:sldMk cId="1321123530" sldId="4060"/>
            <ac:picMk id="9" creationId="{30AE9896-C062-1A7A-E096-98CE866606E0}"/>
          </ac:picMkLst>
        </pc:picChg>
        <pc:picChg chg="add del mod">
          <ac:chgData name="Mikko Laak" userId="be755728-ad2a-43d3-bd82-c56f27b4f694" providerId="ADAL" clId="{136817AA-7296-468B-B66D-57750A75DCEE}" dt="2022-11-17T06:55:07.981" v="234"/>
          <ac:picMkLst>
            <pc:docMk/>
            <pc:sldMk cId="1321123530" sldId="4060"/>
            <ac:picMk id="10" creationId="{60182496-F75D-D057-33DD-9DBBF87294C3}"/>
          </ac:picMkLst>
        </pc:picChg>
        <pc:picChg chg="add del mod">
          <ac:chgData name="Mikko Laak" userId="be755728-ad2a-43d3-bd82-c56f27b4f694" providerId="ADAL" clId="{136817AA-7296-468B-B66D-57750A75DCEE}" dt="2022-11-17T06:55:07.981" v="234"/>
          <ac:picMkLst>
            <pc:docMk/>
            <pc:sldMk cId="1321123530" sldId="4060"/>
            <ac:picMk id="11" creationId="{A191AE97-5542-BAFC-B151-7AABE118C617}"/>
          </ac:picMkLst>
        </pc:picChg>
        <pc:picChg chg="add del mod">
          <ac:chgData name="Mikko Laak" userId="be755728-ad2a-43d3-bd82-c56f27b4f694" providerId="ADAL" clId="{136817AA-7296-468B-B66D-57750A75DCEE}" dt="2022-11-17T06:55:07.981" v="234"/>
          <ac:picMkLst>
            <pc:docMk/>
            <pc:sldMk cId="1321123530" sldId="4060"/>
            <ac:picMk id="12" creationId="{3ED5FBC5-085C-D186-5F70-5087F0C87A08}"/>
          </ac:picMkLst>
        </pc:picChg>
        <pc:picChg chg="add del mod">
          <ac:chgData name="Mikko Laak" userId="be755728-ad2a-43d3-bd82-c56f27b4f694" providerId="ADAL" clId="{136817AA-7296-468B-B66D-57750A75DCEE}" dt="2022-11-17T06:55:07.981" v="234"/>
          <ac:picMkLst>
            <pc:docMk/>
            <pc:sldMk cId="1321123530" sldId="4060"/>
            <ac:picMk id="13" creationId="{4FDBD734-4A23-EB13-E554-04AEF9112215}"/>
          </ac:picMkLst>
        </pc:picChg>
        <pc:picChg chg="add del mod">
          <ac:chgData name="Mikko Laak" userId="be755728-ad2a-43d3-bd82-c56f27b4f694" providerId="ADAL" clId="{136817AA-7296-468B-B66D-57750A75DCEE}" dt="2022-11-17T06:55:07.981" v="234"/>
          <ac:picMkLst>
            <pc:docMk/>
            <pc:sldMk cId="1321123530" sldId="4060"/>
            <ac:picMk id="14" creationId="{25C07BBA-222C-166C-312A-ACF92F10F96E}"/>
          </ac:picMkLst>
        </pc:picChg>
        <pc:picChg chg="add del mod">
          <ac:chgData name="Mikko Laak" userId="be755728-ad2a-43d3-bd82-c56f27b4f694" providerId="ADAL" clId="{136817AA-7296-468B-B66D-57750A75DCEE}" dt="2022-11-17T06:55:07.981" v="234"/>
          <ac:picMkLst>
            <pc:docMk/>
            <pc:sldMk cId="1321123530" sldId="4060"/>
            <ac:picMk id="15" creationId="{6F645256-13A7-7D1C-1D68-E9FE453D3EE1}"/>
          </ac:picMkLst>
        </pc:picChg>
      </pc:sldChg>
      <pc:sldChg chg="addSp delSp modSp add mod">
        <pc:chgData name="Mikko Laak" userId="be755728-ad2a-43d3-bd82-c56f27b4f694" providerId="ADAL" clId="{136817AA-7296-468B-B66D-57750A75DCEE}" dt="2022-11-17T06:55:09.033" v="235"/>
        <pc:sldMkLst>
          <pc:docMk/>
          <pc:sldMk cId="371407923" sldId="4061"/>
        </pc:sldMkLst>
        <pc:spChg chg="mod">
          <ac:chgData name="Mikko Laak" userId="be755728-ad2a-43d3-bd82-c56f27b4f694" providerId="ADAL" clId="{136817AA-7296-468B-B66D-57750A75DCEE}" dt="2022-11-17T06:35:36.554" v="7" actId="255"/>
          <ac:spMkLst>
            <pc:docMk/>
            <pc:sldMk cId="371407923" sldId="4061"/>
            <ac:spMk id="2" creationId="{1856A1E6-8619-CE2D-3BC8-3285C0E41EA3}"/>
          </ac:spMkLst>
        </pc:spChg>
        <pc:spChg chg="add del mod">
          <ac:chgData name="Mikko Laak" userId="be755728-ad2a-43d3-bd82-c56f27b4f694" providerId="ADAL" clId="{136817AA-7296-468B-B66D-57750A75DCEE}" dt="2022-11-17T06:55:09.033" v="235"/>
          <ac:spMkLst>
            <pc:docMk/>
            <pc:sldMk cId="371407923" sldId="4061"/>
            <ac:spMk id="11" creationId="{4299FFC5-F922-D3B8-8353-E0EA96A13662}"/>
          </ac:spMkLst>
        </pc:spChg>
        <pc:picChg chg="del">
          <ac:chgData name="Mikko Laak" userId="be755728-ad2a-43d3-bd82-c56f27b4f694" providerId="ADAL" clId="{136817AA-7296-468B-B66D-57750A75DCEE}" dt="2022-11-17T06:48:40.011" v="136" actId="478"/>
          <ac:picMkLst>
            <pc:docMk/>
            <pc:sldMk cId="371407923" sldId="4061"/>
            <ac:picMk id="7" creationId="{653D7F36-17B0-9AA2-8197-7820E51C3A56}"/>
          </ac:picMkLst>
        </pc:picChg>
        <pc:picChg chg="add del mod">
          <ac:chgData name="Mikko Laak" userId="be755728-ad2a-43d3-bd82-c56f27b4f694" providerId="ADAL" clId="{136817AA-7296-468B-B66D-57750A75DCEE}" dt="2022-11-17T06:48:41.676" v="138"/>
          <ac:picMkLst>
            <pc:docMk/>
            <pc:sldMk cId="371407923" sldId="4061"/>
            <ac:picMk id="8" creationId="{CACF6331-0586-B55E-D808-FA3A139F163C}"/>
          </ac:picMkLst>
        </pc:picChg>
        <pc:picChg chg="add del mod">
          <ac:chgData name="Mikko Laak" userId="be755728-ad2a-43d3-bd82-c56f27b4f694" providerId="ADAL" clId="{136817AA-7296-468B-B66D-57750A75DCEE}" dt="2022-11-17T06:49:05.216" v="144" actId="478"/>
          <ac:picMkLst>
            <pc:docMk/>
            <pc:sldMk cId="371407923" sldId="4061"/>
            <ac:picMk id="9" creationId="{F50C6ABD-9368-FF36-D851-CFB8021ED6F5}"/>
          </ac:picMkLst>
        </pc:picChg>
        <pc:picChg chg="add del mod">
          <ac:chgData name="Mikko Laak" userId="be755728-ad2a-43d3-bd82-c56f27b4f694" providerId="ADAL" clId="{136817AA-7296-468B-B66D-57750A75DCEE}" dt="2022-11-17T06:49:05.867" v="145" actId="478"/>
          <ac:picMkLst>
            <pc:docMk/>
            <pc:sldMk cId="371407923" sldId="4061"/>
            <ac:picMk id="10" creationId="{2EF1420F-A9E6-DEC8-4405-5F4DFCA8D738}"/>
          </ac:picMkLst>
        </pc:picChg>
        <pc:picChg chg="add del mod">
          <ac:chgData name="Mikko Laak" userId="be755728-ad2a-43d3-bd82-c56f27b4f694" providerId="ADAL" clId="{136817AA-7296-468B-B66D-57750A75DCEE}" dt="2022-11-17T06:55:09.033" v="235"/>
          <ac:picMkLst>
            <pc:docMk/>
            <pc:sldMk cId="371407923" sldId="4061"/>
            <ac:picMk id="12" creationId="{F563C3C6-2C87-4C96-E704-85D87C7A1A81}"/>
          </ac:picMkLst>
        </pc:picChg>
        <pc:picChg chg="add del mod">
          <ac:chgData name="Mikko Laak" userId="be755728-ad2a-43d3-bd82-c56f27b4f694" providerId="ADAL" clId="{136817AA-7296-468B-B66D-57750A75DCEE}" dt="2022-11-17T06:55:09.033" v="235"/>
          <ac:picMkLst>
            <pc:docMk/>
            <pc:sldMk cId="371407923" sldId="4061"/>
            <ac:picMk id="13" creationId="{221864B2-BDC3-1348-9208-B9251ECD8D13}"/>
          </ac:picMkLst>
        </pc:picChg>
        <pc:picChg chg="add del mod">
          <ac:chgData name="Mikko Laak" userId="be755728-ad2a-43d3-bd82-c56f27b4f694" providerId="ADAL" clId="{136817AA-7296-468B-B66D-57750A75DCEE}" dt="2022-11-17T06:55:09.033" v="235"/>
          <ac:picMkLst>
            <pc:docMk/>
            <pc:sldMk cId="371407923" sldId="4061"/>
            <ac:picMk id="14" creationId="{99A41C1D-61CF-8CF5-CFDD-C56ABD8D364F}"/>
          </ac:picMkLst>
        </pc:picChg>
        <pc:picChg chg="add del mod">
          <ac:chgData name="Mikko Laak" userId="be755728-ad2a-43d3-bd82-c56f27b4f694" providerId="ADAL" clId="{136817AA-7296-468B-B66D-57750A75DCEE}" dt="2022-11-17T06:55:09.033" v="235"/>
          <ac:picMkLst>
            <pc:docMk/>
            <pc:sldMk cId="371407923" sldId="4061"/>
            <ac:picMk id="15" creationId="{091AB88B-7583-5AD3-D365-AE98A6929E42}"/>
          </ac:picMkLst>
        </pc:picChg>
        <pc:picChg chg="add del mod">
          <ac:chgData name="Mikko Laak" userId="be755728-ad2a-43d3-bd82-c56f27b4f694" providerId="ADAL" clId="{136817AA-7296-468B-B66D-57750A75DCEE}" dt="2022-11-17T06:55:09.033" v="235"/>
          <ac:picMkLst>
            <pc:docMk/>
            <pc:sldMk cId="371407923" sldId="4061"/>
            <ac:picMk id="16" creationId="{DA2ED30B-70C0-7EA6-D0D4-A3AD7288505F}"/>
          </ac:picMkLst>
        </pc:picChg>
        <pc:picChg chg="add del mod">
          <ac:chgData name="Mikko Laak" userId="be755728-ad2a-43d3-bd82-c56f27b4f694" providerId="ADAL" clId="{136817AA-7296-468B-B66D-57750A75DCEE}" dt="2022-11-17T06:55:09.033" v="235"/>
          <ac:picMkLst>
            <pc:docMk/>
            <pc:sldMk cId="371407923" sldId="4061"/>
            <ac:picMk id="17" creationId="{53ECBEF5-4D0E-8884-1359-9C67C7583A6E}"/>
          </ac:picMkLst>
        </pc:picChg>
        <pc:picChg chg="add del mod">
          <ac:chgData name="Mikko Laak" userId="be755728-ad2a-43d3-bd82-c56f27b4f694" providerId="ADAL" clId="{136817AA-7296-468B-B66D-57750A75DCEE}" dt="2022-11-17T06:55:09.033" v="235"/>
          <ac:picMkLst>
            <pc:docMk/>
            <pc:sldMk cId="371407923" sldId="4061"/>
            <ac:picMk id="18" creationId="{09DD7926-61E2-6EE2-2E50-670F02891C92}"/>
          </ac:picMkLst>
        </pc:picChg>
      </pc:sldChg>
      <pc:sldChg chg="modSp new mod">
        <pc:chgData name="Mikko Laak" userId="be755728-ad2a-43d3-bd82-c56f27b4f694" providerId="ADAL" clId="{136817AA-7296-468B-B66D-57750A75DCEE}" dt="2022-11-17T07:02:11.536" v="331"/>
        <pc:sldMkLst>
          <pc:docMk/>
          <pc:sldMk cId="2252768311" sldId="4062"/>
        </pc:sldMkLst>
        <pc:spChg chg="mod">
          <ac:chgData name="Mikko Laak" userId="be755728-ad2a-43d3-bd82-c56f27b4f694" providerId="ADAL" clId="{136817AA-7296-468B-B66D-57750A75DCEE}" dt="2022-11-17T07:02:11.536" v="331"/>
          <ac:spMkLst>
            <pc:docMk/>
            <pc:sldMk cId="2252768311" sldId="4062"/>
            <ac:spMk id="2" creationId="{0467FAC6-EB55-EFCD-7B7A-830E9FC0411D}"/>
          </ac:spMkLst>
        </pc:spChg>
      </pc:sldChg>
      <pc:sldChg chg="addSp delSp modSp add del mod">
        <pc:chgData name="Mikko Laak" userId="be755728-ad2a-43d3-bd82-c56f27b4f694" providerId="ADAL" clId="{136817AA-7296-468B-B66D-57750A75DCEE}" dt="2022-11-17T06:49:01.670" v="142" actId="47"/>
        <pc:sldMkLst>
          <pc:docMk/>
          <pc:sldMk cId="3656493274" sldId="4062"/>
        </pc:sldMkLst>
        <pc:spChg chg="mod">
          <ac:chgData name="Mikko Laak" userId="be755728-ad2a-43d3-bd82-c56f27b4f694" providerId="ADAL" clId="{136817AA-7296-468B-B66D-57750A75DCEE}" dt="2022-11-17T06:35:43.137" v="8" actId="255"/>
          <ac:spMkLst>
            <pc:docMk/>
            <pc:sldMk cId="3656493274" sldId="4062"/>
            <ac:spMk id="2" creationId="{1856A1E6-8619-CE2D-3BC8-3285C0E41EA3}"/>
          </ac:spMkLst>
        </pc:spChg>
        <pc:picChg chg="del">
          <ac:chgData name="Mikko Laak" userId="be755728-ad2a-43d3-bd82-c56f27b4f694" providerId="ADAL" clId="{136817AA-7296-468B-B66D-57750A75DCEE}" dt="2022-11-17T06:48:50.876" v="140" actId="478"/>
          <ac:picMkLst>
            <pc:docMk/>
            <pc:sldMk cId="3656493274" sldId="4062"/>
            <ac:picMk id="7" creationId="{653D7F36-17B0-9AA2-8197-7820E51C3A56}"/>
          </ac:picMkLst>
        </pc:picChg>
        <pc:picChg chg="add mod">
          <ac:chgData name="Mikko Laak" userId="be755728-ad2a-43d3-bd82-c56f27b4f694" providerId="ADAL" clId="{136817AA-7296-468B-B66D-57750A75DCEE}" dt="2022-11-17T06:48:51.584" v="141"/>
          <ac:picMkLst>
            <pc:docMk/>
            <pc:sldMk cId="3656493274" sldId="4062"/>
            <ac:picMk id="8" creationId="{7FFF18BE-3130-F18C-42AB-A0B6F2665C8C}"/>
          </ac:picMkLst>
        </pc:picChg>
        <pc:picChg chg="add mod">
          <ac:chgData name="Mikko Laak" userId="be755728-ad2a-43d3-bd82-c56f27b4f694" providerId="ADAL" clId="{136817AA-7296-468B-B66D-57750A75DCEE}" dt="2022-11-17T06:48:51.584" v="141"/>
          <ac:picMkLst>
            <pc:docMk/>
            <pc:sldMk cId="3656493274" sldId="4062"/>
            <ac:picMk id="9" creationId="{EFAAEC69-2AE4-4956-8381-BA7827F5A0D8}"/>
          </ac:picMkLst>
        </pc:picChg>
      </pc:sldChg>
      <pc:sldChg chg="addSp delSp modSp add del mod">
        <pc:chgData name="Mikko Laak" userId="be755728-ad2a-43d3-bd82-c56f27b4f694" providerId="ADAL" clId="{136817AA-7296-468B-B66D-57750A75DCEE}" dt="2022-11-17T06:43:12.916" v="20" actId="2696"/>
        <pc:sldMkLst>
          <pc:docMk/>
          <pc:sldMk cId="469972886" sldId="4063"/>
        </pc:sldMkLst>
        <pc:spChg chg="mod">
          <ac:chgData name="Mikko Laak" userId="be755728-ad2a-43d3-bd82-c56f27b4f694" providerId="ADAL" clId="{136817AA-7296-468B-B66D-57750A75DCEE}" dt="2022-11-17T06:36:21.153" v="13" actId="255"/>
          <ac:spMkLst>
            <pc:docMk/>
            <pc:sldMk cId="469972886" sldId="4063"/>
            <ac:spMk id="2" creationId="{1856A1E6-8619-CE2D-3BC8-3285C0E41EA3}"/>
          </ac:spMkLst>
        </pc:spChg>
        <pc:spChg chg="mod">
          <ac:chgData name="Mikko Laak" userId="be755728-ad2a-43d3-bd82-c56f27b4f694" providerId="ADAL" clId="{136817AA-7296-468B-B66D-57750A75DCEE}" dt="2022-11-17T06:36:36.514" v="15"/>
          <ac:spMkLst>
            <pc:docMk/>
            <pc:sldMk cId="469972886" sldId="4063"/>
            <ac:spMk id="8" creationId="{BE2B57DA-5995-77DE-85E1-1607B1B83974}"/>
          </ac:spMkLst>
        </pc:spChg>
        <pc:picChg chg="add mod">
          <ac:chgData name="Mikko Laak" userId="be755728-ad2a-43d3-bd82-c56f27b4f694" providerId="ADAL" clId="{136817AA-7296-468B-B66D-57750A75DCEE}" dt="2022-11-17T06:36:43.067" v="17"/>
          <ac:picMkLst>
            <pc:docMk/>
            <pc:sldMk cId="469972886" sldId="4063"/>
            <ac:picMk id="6" creationId="{A13DA146-D037-489A-E1AD-6482344C1B8B}"/>
          </ac:picMkLst>
        </pc:picChg>
        <pc:picChg chg="add del mod">
          <ac:chgData name="Mikko Laak" userId="be755728-ad2a-43d3-bd82-c56f27b4f694" providerId="ADAL" clId="{136817AA-7296-468B-B66D-57750A75DCEE}" dt="2022-11-17T06:37:55.828" v="19" actId="478"/>
          <ac:picMkLst>
            <pc:docMk/>
            <pc:sldMk cId="469972886" sldId="4063"/>
            <ac:picMk id="9" creationId="{8DC40138-DE99-3A7D-1590-B623F399087F}"/>
          </ac:picMkLst>
        </pc:picChg>
      </pc:sldChg>
      <pc:sldChg chg="addSp delSp modSp new mod">
        <pc:chgData name="Mikko Laak" userId="be755728-ad2a-43d3-bd82-c56f27b4f694" providerId="ADAL" clId="{136817AA-7296-468B-B66D-57750A75DCEE}" dt="2022-11-17T07:03:51.214" v="348" actId="1035"/>
        <pc:sldMkLst>
          <pc:docMk/>
          <pc:sldMk cId="3336343311" sldId="4063"/>
        </pc:sldMkLst>
        <pc:spChg chg="del">
          <ac:chgData name="Mikko Laak" userId="be755728-ad2a-43d3-bd82-c56f27b4f694" providerId="ADAL" clId="{136817AA-7296-468B-B66D-57750A75DCEE}" dt="2022-11-17T07:02:35.698" v="335" actId="478"/>
          <ac:spMkLst>
            <pc:docMk/>
            <pc:sldMk cId="3336343311" sldId="4063"/>
            <ac:spMk id="2" creationId="{35847A56-D642-281F-D2D5-3BAF1F6FE4CF}"/>
          </ac:spMkLst>
        </pc:spChg>
        <pc:spChg chg="mod">
          <ac:chgData name="Mikko Laak" userId="be755728-ad2a-43d3-bd82-c56f27b4f694" providerId="ADAL" clId="{136817AA-7296-468B-B66D-57750A75DCEE}" dt="2022-11-17T07:02:33.991" v="334" actId="14100"/>
          <ac:spMkLst>
            <pc:docMk/>
            <pc:sldMk cId="3336343311" sldId="4063"/>
            <ac:spMk id="3" creationId="{207ACC04-C61A-03E9-8156-4B84C1D85F31}"/>
          </ac:spMkLst>
        </pc:spChg>
        <pc:picChg chg="add mod">
          <ac:chgData name="Mikko Laak" userId="be755728-ad2a-43d3-bd82-c56f27b4f694" providerId="ADAL" clId="{136817AA-7296-468B-B66D-57750A75DCEE}" dt="2022-11-17T07:03:51.214" v="348" actId="1035"/>
          <ac:picMkLst>
            <pc:docMk/>
            <pc:sldMk cId="3336343311" sldId="4063"/>
            <ac:picMk id="7" creationId="{47E7F09B-FC5B-8208-B3EB-CA0380DD151B}"/>
          </ac:picMkLst>
        </pc:picChg>
        <pc:picChg chg="add mod">
          <ac:chgData name="Mikko Laak" userId="be755728-ad2a-43d3-bd82-c56f27b4f694" providerId="ADAL" clId="{136817AA-7296-468B-B66D-57750A75DCEE}" dt="2022-11-17T07:03:51.214" v="348" actId="1035"/>
          <ac:picMkLst>
            <pc:docMk/>
            <pc:sldMk cId="3336343311" sldId="4063"/>
            <ac:picMk id="8" creationId="{BFAFAF28-AED2-C5E9-C605-23D322E1D67D}"/>
          </ac:picMkLst>
        </pc:picChg>
        <pc:picChg chg="add mod">
          <ac:chgData name="Mikko Laak" userId="be755728-ad2a-43d3-bd82-c56f27b4f694" providerId="ADAL" clId="{136817AA-7296-468B-B66D-57750A75DCEE}" dt="2022-11-17T07:03:51.214" v="348" actId="1035"/>
          <ac:picMkLst>
            <pc:docMk/>
            <pc:sldMk cId="3336343311" sldId="4063"/>
            <ac:picMk id="9" creationId="{B2F636FE-4557-3F9D-84D9-8F5448FCCEF6}"/>
          </ac:picMkLst>
        </pc:picChg>
        <pc:picChg chg="add mod">
          <ac:chgData name="Mikko Laak" userId="be755728-ad2a-43d3-bd82-c56f27b4f694" providerId="ADAL" clId="{136817AA-7296-468B-B66D-57750A75DCEE}" dt="2022-11-17T07:03:45.264" v="346" actId="1035"/>
          <ac:picMkLst>
            <pc:docMk/>
            <pc:sldMk cId="3336343311" sldId="4063"/>
            <ac:picMk id="11" creationId="{33F0446A-1C6A-7A4E-D27D-BCA7D4FB2C64}"/>
          </ac:picMkLst>
        </pc:picChg>
      </pc:sldChg>
      <pc:sldChg chg="delSp modSp new del mod">
        <pc:chgData name="Mikko Laak" userId="be755728-ad2a-43d3-bd82-c56f27b4f694" providerId="ADAL" clId="{136817AA-7296-468B-B66D-57750A75DCEE}" dt="2022-11-17T07:14:47.242" v="370" actId="2696"/>
        <pc:sldMkLst>
          <pc:docMk/>
          <pc:sldMk cId="2974087455" sldId="4064"/>
        </pc:sldMkLst>
        <pc:spChg chg="del">
          <ac:chgData name="Mikko Laak" userId="be755728-ad2a-43d3-bd82-c56f27b4f694" providerId="ADAL" clId="{136817AA-7296-468B-B66D-57750A75DCEE}" dt="2022-11-17T07:11:27.908" v="351" actId="478"/>
          <ac:spMkLst>
            <pc:docMk/>
            <pc:sldMk cId="2974087455" sldId="4064"/>
            <ac:spMk id="2" creationId="{C6C19FAC-4B4D-45FA-82CB-43E3175F1F4F}"/>
          </ac:spMkLst>
        </pc:spChg>
        <pc:spChg chg="mod">
          <ac:chgData name="Mikko Laak" userId="be755728-ad2a-43d3-bd82-c56f27b4f694" providerId="ADAL" clId="{136817AA-7296-468B-B66D-57750A75DCEE}" dt="2022-11-17T07:04:44.523" v="350"/>
          <ac:spMkLst>
            <pc:docMk/>
            <pc:sldMk cId="2974087455" sldId="4064"/>
            <ac:spMk id="6" creationId="{297A5474-796C-54BA-F2BA-B9FAFF722421}"/>
          </ac:spMkLst>
        </pc:spChg>
      </pc:sldChg>
      <pc:sldChg chg="modSp new mod">
        <pc:chgData name="Mikko Laak" userId="be755728-ad2a-43d3-bd82-c56f27b4f694" providerId="ADAL" clId="{136817AA-7296-468B-B66D-57750A75DCEE}" dt="2022-11-17T07:14:33.592" v="369"/>
        <pc:sldMkLst>
          <pc:docMk/>
          <pc:sldMk cId="619243343" sldId="4065"/>
        </pc:sldMkLst>
        <pc:spChg chg="mod">
          <ac:chgData name="Mikko Laak" userId="be755728-ad2a-43d3-bd82-c56f27b4f694" providerId="ADAL" clId="{136817AA-7296-468B-B66D-57750A75DCEE}" dt="2022-11-17T07:14:25.667" v="368"/>
          <ac:spMkLst>
            <pc:docMk/>
            <pc:sldMk cId="619243343" sldId="4065"/>
            <ac:spMk id="2" creationId="{F27DBE18-8DD4-45E3-A166-68F724096159}"/>
          </ac:spMkLst>
        </pc:spChg>
        <pc:spChg chg="mod">
          <ac:chgData name="Mikko Laak" userId="be755728-ad2a-43d3-bd82-c56f27b4f694" providerId="ADAL" clId="{136817AA-7296-468B-B66D-57750A75DCEE}" dt="2022-11-17T07:14:33.592" v="369"/>
          <ac:spMkLst>
            <pc:docMk/>
            <pc:sldMk cId="619243343" sldId="4065"/>
            <ac:spMk id="6" creationId="{AC9755B2-92C8-1010-0B44-D7301A28266E}"/>
          </ac:spMkLst>
        </pc:spChg>
      </pc:sldChg>
      <pc:sldChg chg="addSp delSp modSp new mod">
        <pc:chgData name="Mikko Laak" userId="be755728-ad2a-43d3-bd82-c56f27b4f694" providerId="ADAL" clId="{136817AA-7296-468B-B66D-57750A75DCEE}" dt="2022-11-17T07:26:16.585" v="580" actId="14100"/>
        <pc:sldMkLst>
          <pc:docMk/>
          <pc:sldMk cId="3347292665" sldId="4066"/>
        </pc:sldMkLst>
        <pc:spChg chg="mod">
          <ac:chgData name="Mikko Laak" userId="be755728-ad2a-43d3-bd82-c56f27b4f694" providerId="ADAL" clId="{136817AA-7296-468B-B66D-57750A75DCEE}" dt="2022-11-17T07:26:16.585" v="580" actId="14100"/>
          <ac:spMkLst>
            <pc:docMk/>
            <pc:sldMk cId="3347292665" sldId="4066"/>
            <ac:spMk id="2" creationId="{A14B8C28-4CD0-78DD-5212-FAF1F07C4E9D}"/>
          </ac:spMkLst>
        </pc:spChg>
        <pc:spChg chg="del">
          <ac:chgData name="Mikko Laak" userId="be755728-ad2a-43d3-bd82-c56f27b4f694" providerId="ADAL" clId="{136817AA-7296-468B-B66D-57750A75DCEE}" dt="2022-11-17T07:24:24.142" v="554" actId="478"/>
          <ac:spMkLst>
            <pc:docMk/>
            <pc:sldMk cId="3347292665" sldId="4066"/>
            <ac:spMk id="6" creationId="{FFE0BE49-1A63-1585-1F85-73DAF8D341F9}"/>
          </ac:spMkLst>
        </pc:spChg>
        <pc:spChg chg="add mod">
          <ac:chgData name="Mikko Laak" userId="be755728-ad2a-43d3-bd82-c56f27b4f694" providerId="ADAL" clId="{136817AA-7296-468B-B66D-57750A75DCEE}" dt="2022-11-17T07:26:10.286" v="578" actId="1076"/>
          <ac:spMkLst>
            <pc:docMk/>
            <pc:sldMk cId="3347292665" sldId="4066"/>
            <ac:spMk id="8" creationId="{29B87E6B-BFA5-151B-62DA-3C7F8B41D610}"/>
          </ac:spMkLst>
        </pc:spChg>
      </pc:sldChg>
      <pc:sldChg chg="add del">
        <pc:chgData name="Mikko Laak" userId="be755728-ad2a-43d3-bd82-c56f27b4f694" providerId="ADAL" clId="{136817AA-7296-468B-B66D-57750A75DCEE}" dt="2022-11-17T07:23:06.903" v="372" actId="2890"/>
        <pc:sldMkLst>
          <pc:docMk/>
          <pc:sldMk cId="3477760537" sldId="4066"/>
        </pc:sldMkLst>
      </pc:sldChg>
      <pc:sldChg chg="modSp new mod ord">
        <pc:chgData name="Mikko Laak" userId="be755728-ad2a-43d3-bd82-c56f27b4f694" providerId="ADAL" clId="{136817AA-7296-468B-B66D-57750A75DCEE}" dt="2022-11-17T07:30:41.684" v="699"/>
        <pc:sldMkLst>
          <pc:docMk/>
          <pc:sldMk cId="1405060012" sldId="4067"/>
        </pc:sldMkLst>
        <pc:spChg chg="mod">
          <ac:chgData name="Mikko Laak" userId="be755728-ad2a-43d3-bd82-c56f27b4f694" providerId="ADAL" clId="{136817AA-7296-468B-B66D-57750A75DCEE}" dt="2022-11-17T07:30:36.268" v="697"/>
          <ac:spMkLst>
            <pc:docMk/>
            <pc:sldMk cId="1405060012" sldId="4067"/>
            <ac:spMk id="2" creationId="{68F93A20-3B78-60CF-EF8D-51C2EC6C897F}"/>
          </ac:spMkLst>
        </pc:spChg>
        <pc:spChg chg="mod">
          <ac:chgData name="Mikko Laak" userId="be755728-ad2a-43d3-bd82-c56f27b4f694" providerId="ADAL" clId="{136817AA-7296-468B-B66D-57750A75DCEE}" dt="2022-11-17T07:30:35.453" v="696" actId="21"/>
          <ac:spMkLst>
            <pc:docMk/>
            <pc:sldMk cId="1405060012" sldId="4067"/>
            <ac:spMk id="3" creationId="{76E3CDE4-BECE-D944-7BEC-56E8DD9A90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8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58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FD10D-159F-495B-8E43-50142C9A165E}" type="datetimeFigureOut">
              <a:rPr lang="fi-FI" sz="800" smtClean="0"/>
              <a:t>17.11.2022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C98EF-2ACB-4704-A27F-789361D28FA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93097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756C22F8-87C4-41CC-80B0-44FB1D151700}" type="datetimeFigureOut">
              <a:rPr lang="fi-FI" noProof="0" smtClean="0"/>
              <a:pPr/>
              <a:t>17.11.2022</a:t>
            </a:fld>
            <a:endParaRPr lang="fi-FI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E2F49867-A1E2-44B8-8F6B-3130B4EDC7B6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6893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49867-A1E2-44B8-8F6B-3130B4EDC7B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72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0F5522-E427-4A11-A303-E1DA910ED41B}"/>
              </a:ext>
            </a:extLst>
          </p:cNvPr>
          <p:cNvSpPr/>
          <p:nvPr userDrawn="1"/>
        </p:nvSpPr>
        <p:spPr>
          <a:xfrm>
            <a:off x="0" y="3429000"/>
            <a:ext cx="1219517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450" y="4293096"/>
            <a:ext cx="9433569" cy="172819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2972" y="980727"/>
            <a:ext cx="9433047" cy="1584177"/>
          </a:xfrm>
          <a:noFill/>
        </p:spPr>
        <p:txBody>
          <a:bodyPr wrap="square" lIns="36000" tIns="36000" rIns="36000" bIns="36000">
            <a:noAutofit/>
          </a:bodyPr>
          <a:lstStyle>
            <a:lvl1pPr>
              <a:lnSpc>
                <a:spcPct val="100000"/>
              </a:lnSpc>
              <a:defRPr sz="4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BBED08-ABEE-46B6-AE93-66BCFEB1F184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8D331-3A06-4234-9ABB-92842D2E90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4320" y="332656"/>
            <a:ext cx="1653907" cy="432000"/>
            <a:chOff x="2022475" y="2360613"/>
            <a:chExt cx="8150225" cy="2128837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5A2979E-173B-4A5A-AF43-238F8ACC8D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4197350"/>
              <a:ext cx="2568575" cy="287338"/>
            </a:xfrm>
            <a:custGeom>
              <a:avLst/>
              <a:gdLst>
                <a:gd name="T0" fmla="*/ 1548 w 1618"/>
                <a:gd name="T1" fmla="*/ 141 h 181"/>
                <a:gd name="T2" fmla="*/ 1541 w 1618"/>
                <a:gd name="T3" fmla="*/ 181 h 181"/>
                <a:gd name="T4" fmla="*/ 1584 w 1618"/>
                <a:gd name="T5" fmla="*/ 40 h 181"/>
                <a:gd name="T6" fmla="*/ 1445 w 1618"/>
                <a:gd name="T7" fmla="*/ 136 h 181"/>
                <a:gd name="T8" fmla="*/ 1479 w 1618"/>
                <a:gd name="T9" fmla="*/ 124 h 181"/>
                <a:gd name="T10" fmla="*/ 1375 w 1618"/>
                <a:gd name="T11" fmla="*/ 0 h 181"/>
                <a:gd name="T12" fmla="*/ 1349 w 1618"/>
                <a:gd name="T13" fmla="*/ 61 h 181"/>
                <a:gd name="T14" fmla="*/ 1295 w 1618"/>
                <a:gd name="T15" fmla="*/ 38 h 181"/>
                <a:gd name="T16" fmla="*/ 1258 w 1618"/>
                <a:gd name="T17" fmla="*/ 78 h 181"/>
                <a:gd name="T18" fmla="*/ 1321 w 1618"/>
                <a:gd name="T19" fmla="*/ 112 h 181"/>
                <a:gd name="T20" fmla="*/ 1298 w 1618"/>
                <a:gd name="T21" fmla="*/ 126 h 181"/>
                <a:gd name="T22" fmla="*/ 1266 w 1618"/>
                <a:gd name="T23" fmla="*/ 137 h 181"/>
                <a:gd name="T24" fmla="*/ 1330 w 1618"/>
                <a:gd name="T25" fmla="*/ 145 h 181"/>
                <a:gd name="T26" fmla="*/ 1353 w 1618"/>
                <a:gd name="T27" fmla="*/ 107 h 181"/>
                <a:gd name="T28" fmla="*/ 1322 w 1618"/>
                <a:gd name="T29" fmla="*/ 82 h 181"/>
                <a:gd name="T30" fmla="*/ 1296 w 1618"/>
                <a:gd name="T31" fmla="*/ 62 h 181"/>
                <a:gd name="T32" fmla="*/ 1352 w 1618"/>
                <a:gd name="T33" fmla="*/ 72 h 181"/>
                <a:gd name="T34" fmla="*/ 1220 w 1618"/>
                <a:gd name="T35" fmla="*/ 70 h 181"/>
                <a:gd name="T36" fmla="*/ 1210 w 1618"/>
                <a:gd name="T37" fmla="*/ 49 h 181"/>
                <a:gd name="T38" fmla="*/ 1090 w 1618"/>
                <a:gd name="T39" fmla="*/ 62 h 181"/>
                <a:gd name="T40" fmla="*/ 1152 w 1618"/>
                <a:gd name="T41" fmla="*/ 103 h 181"/>
                <a:gd name="T42" fmla="*/ 1104 w 1618"/>
                <a:gd name="T43" fmla="*/ 38 h 181"/>
                <a:gd name="T44" fmla="*/ 1052 w 1618"/>
                <a:gd name="T45" fmla="*/ 66 h 181"/>
                <a:gd name="T46" fmla="*/ 1057 w 1618"/>
                <a:gd name="T47" fmla="*/ 130 h 181"/>
                <a:gd name="T48" fmla="*/ 1122 w 1618"/>
                <a:gd name="T49" fmla="*/ 145 h 181"/>
                <a:gd name="T50" fmla="*/ 1118 w 1618"/>
                <a:gd name="T51" fmla="*/ 118 h 181"/>
                <a:gd name="T52" fmla="*/ 1078 w 1618"/>
                <a:gd name="T53" fmla="*/ 108 h 181"/>
                <a:gd name="T54" fmla="*/ 971 w 1618"/>
                <a:gd name="T55" fmla="*/ 81 h 181"/>
                <a:gd name="T56" fmla="*/ 874 w 1618"/>
                <a:gd name="T57" fmla="*/ 148 h 181"/>
                <a:gd name="T58" fmla="*/ 791 w 1618"/>
                <a:gd name="T59" fmla="*/ 65 h 181"/>
                <a:gd name="T60" fmla="*/ 814 w 1618"/>
                <a:gd name="T61" fmla="*/ 148 h 181"/>
                <a:gd name="T62" fmla="*/ 831 w 1618"/>
                <a:gd name="T63" fmla="*/ 44 h 181"/>
                <a:gd name="T64" fmla="*/ 779 w 1618"/>
                <a:gd name="T65" fmla="*/ 42 h 181"/>
                <a:gd name="T66" fmla="*/ 664 w 1618"/>
                <a:gd name="T67" fmla="*/ 122 h 181"/>
                <a:gd name="T68" fmla="*/ 634 w 1618"/>
                <a:gd name="T69" fmla="*/ 0 h 181"/>
                <a:gd name="T70" fmla="*/ 623 w 1618"/>
                <a:gd name="T71" fmla="*/ 145 h 181"/>
                <a:gd name="T72" fmla="*/ 701 w 1618"/>
                <a:gd name="T73" fmla="*/ 139 h 181"/>
                <a:gd name="T74" fmla="*/ 471 w 1618"/>
                <a:gd name="T75" fmla="*/ 63 h 181"/>
                <a:gd name="T76" fmla="*/ 486 w 1618"/>
                <a:gd name="T77" fmla="*/ 113 h 181"/>
                <a:gd name="T78" fmla="*/ 447 w 1618"/>
                <a:gd name="T79" fmla="*/ 117 h 181"/>
                <a:gd name="T80" fmla="*/ 457 w 1618"/>
                <a:gd name="T81" fmla="*/ 64 h 181"/>
                <a:gd name="T82" fmla="*/ 420 w 1618"/>
                <a:gd name="T83" fmla="*/ 57 h 181"/>
                <a:gd name="T84" fmla="*/ 414 w 1618"/>
                <a:gd name="T85" fmla="*/ 121 h 181"/>
                <a:gd name="T86" fmla="*/ 471 w 1618"/>
                <a:gd name="T87" fmla="*/ 149 h 181"/>
                <a:gd name="T88" fmla="*/ 520 w 1618"/>
                <a:gd name="T89" fmla="*/ 110 h 181"/>
                <a:gd name="T90" fmla="*/ 503 w 1618"/>
                <a:gd name="T91" fmla="*/ 50 h 181"/>
                <a:gd name="T92" fmla="*/ 343 w 1618"/>
                <a:gd name="T93" fmla="*/ 42 h 181"/>
                <a:gd name="T94" fmla="*/ 355 w 1618"/>
                <a:gd name="T95" fmla="*/ 145 h 181"/>
                <a:gd name="T96" fmla="*/ 375 w 1618"/>
                <a:gd name="T97" fmla="*/ 116 h 181"/>
                <a:gd name="T98" fmla="*/ 216 w 1618"/>
                <a:gd name="T99" fmla="*/ 119 h 181"/>
                <a:gd name="T100" fmla="*/ 181 w 1618"/>
                <a:gd name="T101" fmla="*/ 120 h 181"/>
                <a:gd name="T102" fmla="*/ 216 w 1618"/>
                <a:gd name="T103" fmla="*/ 99 h 181"/>
                <a:gd name="T104" fmla="*/ 202 w 1618"/>
                <a:gd name="T105" fmla="*/ 61 h 181"/>
                <a:gd name="T106" fmla="*/ 209 w 1618"/>
                <a:gd name="T107" fmla="*/ 78 h 181"/>
                <a:gd name="T108" fmla="*/ 150 w 1618"/>
                <a:gd name="T109" fmla="*/ 112 h 181"/>
                <a:gd name="T110" fmla="*/ 180 w 1618"/>
                <a:gd name="T111" fmla="*/ 149 h 181"/>
                <a:gd name="T112" fmla="*/ 251 w 1618"/>
                <a:gd name="T113" fmla="*/ 135 h 181"/>
                <a:gd name="T114" fmla="*/ 229 w 1618"/>
                <a:gd name="T115" fmla="*/ 42 h 181"/>
                <a:gd name="T116" fmla="*/ 161 w 1618"/>
                <a:gd name="T117" fmla="*/ 52 h 181"/>
                <a:gd name="T118" fmla="*/ 102 w 1618"/>
                <a:gd name="T119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8" h="181">
                  <a:moveTo>
                    <a:pt x="1584" y="40"/>
                  </a:moveTo>
                  <a:lnTo>
                    <a:pt x="1570" y="89"/>
                  </a:lnTo>
                  <a:lnTo>
                    <a:pt x="1567" y="102"/>
                  </a:lnTo>
                  <a:lnTo>
                    <a:pt x="1565" y="113"/>
                  </a:lnTo>
                  <a:lnTo>
                    <a:pt x="1563" y="109"/>
                  </a:lnTo>
                  <a:lnTo>
                    <a:pt x="1561" y="99"/>
                  </a:lnTo>
                  <a:lnTo>
                    <a:pt x="1558" y="89"/>
                  </a:lnTo>
                  <a:lnTo>
                    <a:pt x="1542" y="40"/>
                  </a:lnTo>
                  <a:lnTo>
                    <a:pt x="1509" y="40"/>
                  </a:lnTo>
                  <a:lnTo>
                    <a:pt x="1544" y="130"/>
                  </a:lnTo>
                  <a:lnTo>
                    <a:pt x="1548" y="139"/>
                  </a:lnTo>
                  <a:lnTo>
                    <a:pt x="1548" y="141"/>
                  </a:lnTo>
                  <a:lnTo>
                    <a:pt x="1548" y="144"/>
                  </a:lnTo>
                  <a:lnTo>
                    <a:pt x="1548" y="147"/>
                  </a:lnTo>
                  <a:lnTo>
                    <a:pt x="1547" y="150"/>
                  </a:lnTo>
                  <a:lnTo>
                    <a:pt x="1546" y="152"/>
                  </a:lnTo>
                  <a:lnTo>
                    <a:pt x="1544" y="154"/>
                  </a:lnTo>
                  <a:lnTo>
                    <a:pt x="1542" y="156"/>
                  </a:lnTo>
                  <a:lnTo>
                    <a:pt x="1539" y="157"/>
                  </a:lnTo>
                  <a:lnTo>
                    <a:pt x="1535" y="157"/>
                  </a:lnTo>
                  <a:lnTo>
                    <a:pt x="1531" y="158"/>
                  </a:lnTo>
                  <a:lnTo>
                    <a:pt x="1523" y="158"/>
                  </a:lnTo>
                  <a:lnTo>
                    <a:pt x="1523" y="181"/>
                  </a:lnTo>
                  <a:lnTo>
                    <a:pt x="1541" y="181"/>
                  </a:lnTo>
                  <a:lnTo>
                    <a:pt x="1549" y="181"/>
                  </a:lnTo>
                  <a:lnTo>
                    <a:pt x="1556" y="180"/>
                  </a:lnTo>
                  <a:lnTo>
                    <a:pt x="1561" y="178"/>
                  </a:lnTo>
                  <a:lnTo>
                    <a:pt x="1564" y="177"/>
                  </a:lnTo>
                  <a:lnTo>
                    <a:pt x="1566" y="176"/>
                  </a:lnTo>
                  <a:lnTo>
                    <a:pt x="1568" y="174"/>
                  </a:lnTo>
                  <a:lnTo>
                    <a:pt x="1570" y="171"/>
                  </a:lnTo>
                  <a:lnTo>
                    <a:pt x="1573" y="165"/>
                  </a:lnTo>
                  <a:lnTo>
                    <a:pt x="1577" y="158"/>
                  </a:lnTo>
                  <a:lnTo>
                    <a:pt x="1580" y="148"/>
                  </a:lnTo>
                  <a:lnTo>
                    <a:pt x="1618" y="40"/>
                  </a:lnTo>
                  <a:lnTo>
                    <a:pt x="1584" y="40"/>
                  </a:lnTo>
                  <a:close/>
                  <a:moveTo>
                    <a:pt x="1494" y="42"/>
                  </a:moveTo>
                  <a:lnTo>
                    <a:pt x="1474" y="42"/>
                  </a:lnTo>
                  <a:lnTo>
                    <a:pt x="1474" y="8"/>
                  </a:lnTo>
                  <a:lnTo>
                    <a:pt x="1442" y="8"/>
                  </a:lnTo>
                  <a:lnTo>
                    <a:pt x="1442" y="42"/>
                  </a:lnTo>
                  <a:lnTo>
                    <a:pt x="1427" y="42"/>
                  </a:lnTo>
                  <a:lnTo>
                    <a:pt x="1427" y="64"/>
                  </a:lnTo>
                  <a:lnTo>
                    <a:pt x="1442" y="64"/>
                  </a:lnTo>
                  <a:lnTo>
                    <a:pt x="1442" y="113"/>
                  </a:lnTo>
                  <a:lnTo>
                    <a:pt x="1442" y="124"/>
                  </a:lnTo>
                  <a:lnTo>
                    <a:pt x="1443" y="131"/>
                  </a:lnTo>
                  <a:lnTo>
                    <a:pt x="1445" y="136"/>
                  </a:lnTo>
                  <a:lnTo>
                    <a:pt x="1446" y="139"/>
                  </a:lnTo>
                  <a:lnTo>
                    <a:pt x="1447" y="141"/>
                  </a:lnTo>
                  <a:lnTo>
                    <a:pt x="1449" y="143"/>
                  </a:lnTo>
                  <a:lnTo>
                    <a:pt x="1451" y="144"/>
                  </a:lnTo>
                  <a:lnTo>
                    <a:pt x="1454" y="145"/>
                  </a:lnTo>
                  <a:lnTo>
                    <a:pt x="1456" y="146"/>
                  </a:lnTo>
                  <a:lnTo>
                    <a:pt x="1463" y="147"/>
                  </a:lnTo>
                  <a:lnTo>
                    <a:pt x="1473" y="148"/>
                  </a:lnTo>
                  <a:lnTo>
                    <a:pt x="1492" y="148"/>
                  </a:lnTo>
                  <a:lnTo>
                    <a:pt x="1492" y="124"/>
                  </a:lnTo>
                  <a:lnTo>
                    <a:pt x="1481" y="124"/>
                  </a:lnTo>
                  <a:lnTo>
                    <a:pt x="1479" y="124"/>
                  </a:lnTo>
                  <a:lnTo>
                    <a:pt x="1477" y="124"/>
                  </a:lnTo>
                  <a:lnTo>
                    <a:pt x="1475" y="123"/>
                  </a:lnTo>
                  <a:lnTo>
                    <a:pt x="1474" y="121"/>
                  </a:lnTo>
                  <a:lnTo>
                    <a:pt x="1473" y="119"/>
                  </a:lnTo>
                  <a:lnTo>
                    <a:pt x="1473" y="116"/>
                  </a:lnTo>
                  <a:lnTo>
                    <a:pt x="1473" y="106"/>
                  </a:lnTo>
                  <a:lnTo>
                    <a:pt x="1473" y="64"/>
                  </a:lnTo>
                  <a:lnTo>
                    <a:pt x="1492" y="64"/>
                  </a:lnTo>
                  <a:lnTo>
                    <a:pt x="1492" y="42"/>
                  </a:lnTo>
                  <a:lnTo>
                    <a:pt x="1494" y="42"/>
                  </a:lnTo>
                  <a:close/>
                  <a:moveTo>
                    <a:pt x="1407" y="0"/>
                  </a:moveTo>
                  <a:lnTo>
                    <a:pt x="1375" y="0"/>
                  </a:lnTo>
                  <a:lnTo>
                    <a:pt x="1375" y="26"/>
                  </a:lnTo>
                  <a:lnTo>
                    <a:pt x="1407" y="26"/>
                  </a:lnTo>
                  <a:lnTo>
                    <a:pt x="1407" y="0"/>
                  </a:lnTo>
                  <a:close/>
                  <a:moveTo>
                    <a:pt x="1407" y="40"/>
                  </a:moveTo>
                  <a:lnTo>
                    <a:pt x="1375" y="40"/>
                  </a:lnTo>
                  <a:lnTo>
                    <a:pt x="1375" y="148"/>
                  </a:lnTo>
                  <a:lnTo>
                    <a:pt x="1407" y="148"/>
                  </a:lnTo>
                  <a:lnTo>
                    <a:pt x="1407" y="40"/>
                  </a:lnTo>
                  <a:close/>
                  <a:moveTo>
                    <a:pt x="1352" y="72"/>
                  </a:moveTo>
                  <a:lnTo>
                    <a:pt x="1352" y="68"/>
                  </a:lnTo>
                  <a:lnTo>
                    <a:pt x="1351" y="64"/>
                  </a:lnTo>
                  <a:lnTo>
                    <a:pt x="1349" y="61"/>
                  </a:lnTo>
                  <a:lnTo>
                    <a:pt x="1348" y="57"/>
                  </a:lnTo>
                  <a:lnTo>
                    <a:pt x="1346" y="54"/>
                  </a:lnTo>
                  <a:lnTo>
                    <a:pt x="1344" y="51"/>
                  </a:lnTo>
                  <a:lnTo>
                    <a:pt x="1341" y="49"/>
                  </a:lnTo>
                  <a:lnTo>
                    <a:pt x="1338" y="46"/>
                  </a:lnTo>
                  <a:lnTo>
                    <a:pt x="1332" y="43"/>
                  </a:lnTo>
                  <a:lnTo>
                    <a:pt x="1328" y="41"/>
                  </a:lnTo>
                  <a:lnTo>
                    <a:pt x="1324" y="40"/>
                  </a:lnTo>
                  <a:lnTo>
                    <a:pt x="1315" y="38"/>
                  </a:lnTo>
                  <a:lnTo>
                    <a:pt x="1310" y="38"/>
                  </a:lnTo>
                  <a:lnTo>
                    <a:pt x="1305" y="37"/>
                  </a:lnTo>
                  <a:lnTo>
                    <a:pt x="1295" y="38"/>
                  </a:lnTo>
                  <a:lnTo>
                    <a:pt x="1286" y="40"/>
                  </a:lnTo>
                  <a:lnTo>
                    <a:pt x="1277" y="43"/>
                  </a:lnTo>
                  <a:lnTo>
                    <a:pt x="1270" y="46"/>
                  </a:lnTo>
                  <a:lnTo>
                    <a:pt x="1268" y="49"/>
                  </a:lnTo>
                  <a:lnTo>
                    <a:pt x="1265" y="51"/>
                  </a:lnTo>
                  <a:lnTo>
                    <a:pt x="1263" y="54"/>
                  </a:lnTo>
                  <a:lnTo>
                    <a:pt x="1261" y="57"/>
                  </a:lnTo>
                  <a:lnTo>
                    <a:pt x="1260" y="61"/>
                  </a:lnTo>
                  <a:lnTo>
                    <a:pt x="1259" y="64"/>
                  </a:lnTo>
                  <a:lnTo>
                    <a:pt x="1258" y="68"/>
                  </a:lnTo>
                  <a:lnTo>
                    <a:pt x="1258" y="72"/>
                  </a:lnTo>
                  <a:lnTo>
                    <a:pt x="1258" y="78"/>
                  </a:lnTo>
                  <a:lnTo>
                    <a:pt x="1260" y="83"/>
                  </a:lnTo>
                  <a:lnTo>
                    <a:pt x="1262" y="88"/>
                  </a:lnTo>
                  <a:lnTo>
                    <a:pt x="1264" y="90"/>
                  </a:lnTo>
                  <a:lnTo>
                    <a:pt x="1266" y="92"/>
                  </a:lnTo>
                  <a:lnTo>
                    <a:pt x="1270" y="95"/>
                  </a:lnTo>
                  <a:lnTo>
                    <a:pt x="1276" y="98"/>
                  </a:lnTo>
                  <a:lnTo>
                    <a:pt x="1282" y="101"/>
                  </a:lnTo>
                  <a:lnTo>
                    <a:pt x="1291" y="103"/>
                  </a:lnTo>
                  <a:lnTo>
                    <a:pt x="1311" y="107"/>
                  </a:lnTo>
                  <a:lnTo>
                    <a:pt x="1316" y="109"/>
                  </a:lnTo>
                  <a:lnTo>
                    <a:pt x="1320" y="111"/>
                  </a:lnTo>
                  <a:lnTo>
                    <a:pt x="1321" y="112"/>
                  </a:lnTo>
                  <a:lnTo>
                    <a:pt x="1322" y="113"/>
                  </a:lnTo>
                  <a:lnTo>
                    <a:pt x="1323" y="115"/>
                  </a:lnTo>
                  <a:lnTo>
                    <a:pt x="1323" y="117"/>
                  </a:lnTo>
                  <a:lnTo>
                    <a:pt x="1323" y="119"/>
                  </a:lnTo>
                  <a:lnTo>
                    <a:pt x="1322" y="121"/>
                  </a:lnTo>
                  <a:lnTo>
                    <a:pt x="1320" y="123"/>
                  </a:lnTo>
                  <a:lnTo>
                    <a:pt x="1318" y="124"/>
                  </a:lnTo>
                  <a:lnTo>
                    <a:pt x="1313" y="126"/>
                  </a:lnTo>
                  <a:lnTo>
                    <a:pt x="1310" y="127"/>
                  </a:lnTo>
                  <a:lnTo>
                    <a:pt x="1306" y="127"/>
                  </a:lnTo>
                  <a:lnTo>
                    <a:pt x="1302" y="127"/>
                  </a:lnTo>
                  <a:lnTo>
                    <a:pt x="1298" y="126"/>
                  </a:lnTo>
                  <a:lnTo>
                    <a:pt x="1295" y="125"/>
                  </a:lnTo>
                  <a:lnTo>
                    <a:pt x="1292" y="123"/>
                  </a:lnTo>
                  <a:lnTo>
                    <a:pt x="1289" y="121"/>
                  </a:lnTo>
                  <a:lnTo>
                    <a:pt x="1287" y="119"/>
                  </a:lnTo>
                  <a:lnTo>
                    <a:pt x="1286" y="115"/>
                  </a:lnTo>
                  <a:lnTo>
                    <a:pt x="1285" y="111"/>
                  </a:lnTo>
                  <a:lnTo>
                    <a:pt x="1255" y="111"/>
                  </a:lnTo>
                  <a:lnTo>
                    <a:pt x="1255" y="116"/>
                  </a:lnTo>
                  <a:lnTo>
                    <a:pt x="1256" y="120"/>
                  </a:lnTo>
                  <a:lnTo>
                    <a:pt x="1259" y="127"/>
                  </a:lnTo>
                  <a:lnTo>
                    <a:pt x="1263" y="134"/>
                  </a:lnTo>
                  <a:lnTo>
                    <a:pt x="1266" y="137"/>
                  </a:lnTo>
                  <a:lnTo>
                    <a:pt x="1269" y="139"/>
                  </a:lnTo>
                  <a:lnTo>
                    <a:pt x="1276" y="144"/>
                  </a:lnTo>
                  <a:lnTo>
                    <a:pt x="1280" y="145"/>
                  </a:lnTo>
                  <a:lnTo>
                    <a:pt x="1286" y="147"/>
                  </a:lnTo>
                  <a:lnTo>
                    <a:pt x="1295" y="149"/>
                  </a:lnTo>
                  <a:lnTo>
                    <a:pt x="1301" y="149"/>
                  </a:lnTo>
                  <a:lnTo>
                    <a:pt x="1306" y="149"/>
                  </a:lnTo>
                  <a:lnTo>
                    <a:pt x="1312" y="149"/>
                  </a:lnTo>
                  <a:lnTo>
                    <a:pt x="1317" y="149"/>
                  </a:lnTo>
                  <a:lnTo>
                    <a:pt x="1322" y="148"/>
                  </a:lnTo>
                  <a:lnTo>
                    <a:pt x="1326" y="147"/>
                  </a:lnTo>
                  <a:lnTo>
                    <a:pt x="1330" y="145"/>
                  </a:lnTo>
                  <a:lnTo>
                    <a:pt x="1334" y="144"/>
                  </a:lnTo>
                  <a:lnTo>
                    <a:pt x="1338" y="142"/>
                  </a:lnTo>
                  <a:lnTo>
                    <a:pt x="1341" y="139"/>
                  </a:lnTo>
                  <a:lnTo>
                    <a:pt x="1344" y="137"/>
                  </a:lnTo>
                  <a:lnTo>
                    <a:pt x="1347" y="134"/>
                  </a:lnTo>
                  <a:lnTo>
                    <a:pt x="1349" y="131"/>
                  </a:lnTo>
                  <a:lnTo>
                    <a:pt x="1351" y="128"/>
                  </a:lnTo>
                  <a:lnTo>
                    <a:pt x="1352" y="125"/>
                  </a:lnTo>
                  <a:lnTo>
                    <a:pt x="1353" y="121"/>
                  </a:lnTo>
                  <a:lnTo>
                    <a:pt x="1354" y="117"/>
                  </a:lnTo>
                  <a:lnTo>
                    <a:pt x="1354" y="113"/>
                  </a:lnTo>
                  <a:lnTo>
                    <a:pt x="1353" y="107"/>
                  </a:lnTo>
                  <a:lnTo>
                    <a:pt x="1353" y="104"/>
                  </a:lnTo>
                  <a:lnTo>
                    <a:pt x="1352" y="101"/>
                  </a:lnTo>
                  <a:lnTo>
                    <a:pt x="1349" y="96"/>
                  </a:lnTo>
                  <a:lnTo>
                    <a:pt x="1347" y="94"/>
                  </a:lnTo>
                  <a:lnTo>
                    <a:pt x="1345" y="92"/>
                  </a:lnTo>
                  <a:lnTo>
                    <a:pt x="1342" y="89"/>
                  </a:lnTo>
                  <a:lnTo>
                    <a:pt x="1339" y="87"/>
                  </a:lnTo>
                  <a:lnTo>
                    <a:pt x="1337" y="86"/>
                  </a:lnTo>
                  <a:lnTo>
                    <a:pt x="1334" y="85"/>
                  </a:lnTo>
                  <a:lnTo>
                    <a:pt x="1330" y="84"/>
                  </a:lnTo>
                  <a:lnTo>
                    <a:pt x="1326" y="83"/>
                  </a:lnTo>
                  <a:lnTo>
                    <a:pt x="1322" y="82"/>
                  </a:lnTo>
                  <a:lnTo>
                    <a:pt x="1302" y="78"/>
                  </a:lnTo>
                  <a:lnTo>
                    <a:pt x="1296" y="76"/>
                  </a:lnTo>
                  <a:lnTo>
                    <a:pt x="1292" y="74"/>
                  </a:lnTo>
                  <a:lnTo>
                    <a:pt x="1291" y="73"/>
                  </a:lnTo>
                  <a:lnTo>
                    <a:pt x="1290" y="72"/>
                  </a:lnTo>
                  <a:lnTo>
                    <a:pt x="1290" y="71"/>
                  </a:lnTo>
                  <a:lnTo>
                    <a:pt x="1290" y="70"/>
                  </a:lnTo>
                  <a:lnTo>
                    <a:pt x="1290" y="68"/>
                  </a:lnTo>
                  <a:lnTo>
                    <a:pt x="1291" y="66"/>
                  </a:lnTo>
                  <a:lnTo>
                    <a:pt x="1292" y="64"/>
                  </a:lnTo>
                  <a:lnTo>
                    <a:pt x="1294" y="63"/>
                  </a:lnTo>
                  <a:lnTo>
                    <a:pt x="1296" y="62"/>
                  </a:lnTo>
                  <a:lnTo>
                    <a:pt x="1298" y="62"/>
                  </a:lnTo>
                  <a:lnTo>
                    <a:pt x="1305" y="61"/>
                  </a:lnTo>
                  <a:lnTo>
                    <a:pt x="1308" y="61"/>
                  </a:lnTo>
                  <a:lnTo>
                    <a:pt x="1312" y="62"/>
                  </a:lnTo>
                  <a:lnTo>
                    <a:pt x="1315" y="63"/>
                  </a:lnTo>
                  <a:lnTo>
                    <a:pt x="1317" y="64"/>
                  </a:lnTo>
                  <a:lnTo>
                    <a:pt x="1319" y="66"/>
                  </a:lnTo>
                  <a:lnTo>
                    <a:pt x="1321" y="68"/>
                  </a:lnTo>
                  <a:lnTo>
                    <a:pt x="1322" y="71"/>
                  </a:lnTo>
                  <a:lnTo>
                    <a:pt x="1323" y="74"/>
                  </a:lnTo>
                  <a:lnTo>
                    <a:pt x="1352" y="74"/>
                  </a:lnTo>
                  <a:lnTo>
                    <a:pt x="1352" y="72"/>
                  </a:lnTo>
                  <a:close/>
                  <a:moveTo>
                    <a:pt x="1174" y="40"/>
                  </a:moveTo>
                  <a:lnTo>
                    <a:pt x="1174" y="148"/>
                  </a:lnTo>
                  <a:lnTo>
                    <a:pt x="1206" y="148"/>
                  </a:lnTo>
                  <a:lnTo>
                    <a:pt x="1206" y="117"/>
                  </a:lnTo>
                  <a:lnTo>
                    <a:pt x="1206" y="103"/>
                  </a:lnTo>
                  <a:lnTo>
                    <a:pt x="1207" y="93"/>
                  </a:lnTo>
                  <a:lnTo>
                    <a:pt x="1208" y="85"/>
                  </a:lnTo>
                  <a:lnTo>
                    <a:pt x="1210" y="79"/>
                  </a:lnTo>
                  <a:lnTo>
                    <a:pt x="1212" y="76"/>
                  </a:lnTo>
                  <a:lnTo>
                    <a:pt x="1214" y="74"/>
                  </a:lnTo>
                  <a:lnTo>
                    <a:pt x="1217" y="72"/>
                  </a:lnTo>
                  <a:lnTo>
                    <a:pt x="1220" y="70"/>
                  </a:lnTo>
                  <a:lnTo>
                    <a:pt x="1223" y="69"/>
                  </a:lnTo>
                  <a:lnTo>
                    <a:pt x="1226" y="68"/>
                  </a:lnTo>
                  <a:lnTo>
                    <a:pt x="1234" y="67"/>
                  </a:lnTo>
                  <a:lnTo>
                    <a:pt x="1242" y="67"/>
                  </a:lnTo>
                  <a:lnTo>
                    <a:pt x="1242" y="37"/>
                  </a:lnTo>
                  <a:lnTo>
                    <a:pt x="1235" y="38"/>
                  </a:lnTo>
                  <a:lnTo>
                    <a:pt x="1228" y="38"/>
                  </a:lnTo>
                  <a:lnTo>
                    <a:pt x="1223" y="40"/>
                  </a:lnTo>
                  <a:lnTo>
                    <a:pt x="1218" y="42"/>
                  </a:lnTo>
                  <a:lnTo>
                    <a:pt x="1216" y="43"/>
                  </a:lnTo>
                  <a:lnTo>
                    <a:pt x="1214" y="45"/>
                  </a:lnTo>
                  <a:lnTo>
                    <a:pt x="1210" y="49"/>
                  </a:lnTo>
                  <a:lnTo>
                    <a:pt x="1207" y="54"/>
                  </a:lnTo>
                  <a:lnTo>
                    <a:pt x="1205" y="60"/>
                  </a:lnTo>
                  <a:lnTo>
                    <a:pt x="1206" y="40"/>
                  </a:lnTo>
                  <a:lnTo>
                    <a:pt x="1174" y="40"/>
                  </a:lnTo>
                  <a:close/>
                  <a:moveTo>
                    <a:pt x="1076" y="81"/>
                  </a:moveTo>
                  <a:lnTo>
                    <a:pt x="1077" y="76"/>
                  </a:lnTo>
                  <a:lnTo>
                    <a:pt x="1079" y="72"/>
                  </a:lnTo>
                  <a:lnTo>
                    <a:pt x="1081" y="69"/>
                  </a:lnTo>
                  <a:lnTo>
                    <a:pt x="1084" y="66"/>
                  </a:lnTo>
                  <a:lnTo>
                    <a:pt x="1087" y="64"/>
                  </a:lnTo>
                  <a:lnTo>
                    <a:pt x="1088" y="63"/>
                  </a:lnTo>
                  <a:lnTo>
                    <a:pt x="1090" y="62"/>
                  </a:lnTo>
                  <a:lnTo>
                    <a:pt x="1094" y="61"/>
                  </a:lnTo>
                  <a:lnTo>
                    <a:pt x="1099" y="61"/>
                  </a:lnTo>
                  <a:lnTo>
                    <a:pt x="1103" y="61"/>
                  </a:lnTo>
                  <a:lnTo>
                    <a:pt x="1107" y="62"/>
                  </a:lnTo>
                  <a:lnTo>
                    <a:pt x="1110" y="64"/>
                  </a:lnTo>
                  <a:lnTo>
                    <a:pt x="1113" y="66"/>
                  </a:lnTo>
                  <a:lnTo>
                    <a:pt x="1116" y="69"/>
                  </a:lnTo>
                  <a:lnTo>
                    <a:pt x="1117" y="72"/>
                  </a:lnTo>
                  <a:lnTo>
                    <a:pt x="1119" y="76"/>
                  </a:lnTo>
                  <a:lnTo>
                    <a:pt x="1120" y="81"/>
                  </a:lnTo>
                  <a:lnTo>
                    <a:pt x="1076" y="81"/>
                  </a:lnTo>
                  <a:close/>
                  <a:moveTo>
                    <a:pt x="1152" y="103"/>
                  </a:moveTo>
                  <a:lnTo>
                    <a:pt x="1151" y="93"/>
                  </a:lnTo>
                  <a:lnTo>
                    <a:pt x="1151" y="85"/>
                  </a:lnTo>
                  <a:lnTo>
                    <a:pt x="1149" y="78"/>
                  </a:lnTo>
                  <a:lnTo>
                    <a:pt x="1147" y="71"/>
                  </a:lnTo>
                  <a:lnTo>
                    <a:pt x="1144" y="63"/>
                  </a:lnTo>
                  <a:lnTo>
                    <a:pt x="1140" y="57"/>
                  </a:lnTo>
                  <a:lnTo>
                    <a:pt x="1135" y="51"/>
                  </a:lnTo>
                  <a:lnTo>
                    <a:pt x="1129" y="46"/>
                  </a:lnTo>
                  <a:lnTo>
                    <a:pt x="1123" y="42"/>
                  </a:lnTo>
                  <a:lnTo>
                    <a:pt x="1116" y="40"/>
                  </a:lnTo>
                  <a:lnTo>
                    <a:pt x="1108" y="38"/>
                  </a:lnTo>
                  <a:lnTo>
                    <a:pt x="1104" y="38"/>
                  </a:lnTo>
                  <a:lnTo>
                    <a:pt x="1100" y="37"/>
                  </a:lnTo>
                  <a:lnTo>
                    <a:pt x="1094" y="38"/>
                  </a:lnTo>
                  <a:lnTo>
                    <a:pt x="1088" y="38"/>
                  </a:lnTo>
                  <a:lnTo>
                    <a:pt x="1083" y="40"/>
                  </a:lnTo>
                  <a:lnTo>
                    <a:pt x="1078" y="42"/>
                  </a:lnTo>
                  <a:lnTo>
                    <a:pt x="1073" y="44"/>
                  </a:lnTo>
                  <a:lnTo>
                    <a:pt x="1069" y="47"/>
                  </a:lnTo>
                  <a:lnTo>
                    <a:pt x="1064" y="50"/>
                  </a:lnTo>
                  <a:lnTo>
                    <a:pt x="1061" y="53"/>
                  </a:lnTo>
                  <a:lnTo>
                    <a:pt x="1057" y="57"/>
                  </a:lnTo>
                  <a:lnTo>
                    <a:pt x="1054" y="61"/>
                  </a:lnTo>
                  <a:lnTo>
                    <a:pt x="1052" y="66"/>
                  </a:lnTo>
                  <a:lnTo>
                    <a:pt x="1049" y="71"/>
                  </a:lnTo>
                  <a:lnTo>
                    <a:pt x="1048" y="76"/>
                  </a:lnTo>
                  <a:lnTo>
                    <a:pt x="1046" y="82"/>
                  </a:lnTo>
                  <a:lnTo>
                    <a:pt x="1046" y="87"/>
                  </a:lnTo>
                  <a:lnTo>
                    <a:pt x="1045" y="93"/>
                  </a:lnTo>
                  <a:lnTo>
                    <a:pt x="1046" y="99"/>
                  </a:lnTo>
                  <a:lnTo>
                    <a:pt x="1046" y="105"/>
                  </a:lnTo>
                  <a:lnTo>
                    <a:pt x="1048" y="111"/>
                  </a:lnTo>
                  <a:lnTo>
                    <a:pt x="1049" y="116"/>
                  </a:lnTo>
                  <a:lnTo>
                    <a:pt x="1052" y="121"/>
                  </a:lnTo>
                  <a:lnTo>
                    <a:pt x="1054" y="126"/>
                  </a:lnTo>
                  <a:lnTo>
                    <a:pt x="1057" y="130"/>
                  </a:lnTo>
                  <a:lnTo>
                    <a:pt x="1061" y="134"/>
                  </a:lnTo>
                  <a:lnTo>
                    <a:pt x="1064" y="137"/>
                  </a:lnTo>
                  <a:lnTo>
                    <a:pt x="1069" y="140"/>
                  </a:lnTo>
                  <a:lnTo>
                    <a:pt x="1073" y="143"/>
                  </a:lnTo>
                  <a:lnTo>
                    <a:pt x="1078" y="145"/>
                  </a:lnTo>
                  <a:lnTo>
                    <a:pt x="1083" y="147"/>
                  </a:lnTo>
                  <a:lnTo>
                    <a:pt x="1088" y="148"/>
                  </a:lnTo>
                  <a:lnTo>
                    <a:pt x="1094" y="149"/>
                  </a:lnTo>
                  <a:lnTo>
                    <a:pt x="1100" y="149"/>
                  </a:lnTo>
                  <a:lnTo>
                    <a:pt x="1109" y="149"/>
                  </a:lnTo>
                  <a:lnTo>
                    <a:pt x="1118" y="147"/>
                  </a:lnTo>
                  <a:lnTo>
                    <a:pt x="1122" y="145"/>
                  </a:lnTo>
                  <a:lnTo>
                    <a:pt x="1126" y="144"/>
                  </a:lnTo>
                  <a:lnTo>
                    <a:pt x="1133" y="140"/>
                  </a:lnTo>
                  <a:lnTo>
                    <a:pt x="1136" y="137"/>
                  </a:lnTo>
                  <a:lnTo>
                    <a:pt x="1139" y="135"/>
                  </a:lnTo>
                  <a:lnTo>
                    <a:pt x="1142" y="132"/>
                  </a:lnTo>
                  <a:lnTo>
                    <a:pt x="1145" y="129"/>
                  </a:lnTo>
                  <a:lnTo>
                    <a:pt x="1147" y="126"/>
                  </a:lnTo>
                  <a:lnTo>
                    <a:pt x="1149" y="123"/>
                  </a:lnTo>
                  <a:lnTo>
                    <a:pt x="1150" y="119"/>
                  </a:lnTo>
                  <a:lnTo>
                    <a:pt x="1152" y="116"/>
                  </a:lnTo>
                  <a:lnTo>
                    <a:pt x="1120" y="116"/>
                  </a:lnTo>
                  <a:lnTo>
                    <a:pt x="1118" y="118"/>
                  </a:lnTo>
                  <a:lnTo>
                    <a:pt x="1116" y="120"/>
                  </a:lnTo>
                  <a:lnTo>
                    <a:pt x="1114" y="122"/>
                  </a:lnTo>
                  <a:lnTo>
                    <a:pt x="1112" y="123"/>
                  </a:lnTo>
                  <a:lnTo>
                    <a:pt x="1107" y="125"/>
                  </a:lnTo>
                  <a:lnTo>
                    <a:pt x="1101" y="125"/>
                  </a:lnTo>
                  <a:lnTo>
                    <a:pt x="1096" y="125"/>
                  </a:lnTo>
                  <a:lnTo>
                    <a:pt x="1092" y="124"/>
                  </a:lnTo>
                  <a:lnTo>
                    <a:pt x="1088" y="122"/>
                  </a:lnTo>
                  <a:lnTo>
                    <a:pt x="1085" y="120"/>
                  </a:lnTo>
                  <a:lnTo>
                    <a:pt x="1082" y="116"/>
                  </a:lnTo>
                  <a:lnTo>
                    <a:pt x="1080" y="112"/>
                  </a:lnTo>
                  <a:lnTo>
                    <a:pt x="1078" y="108"/>
                  </a:lnTo>
                  <a:lnTo>
                    <a:pt x="1078" y="106"/>
                  </a:lnTo>
                  <a:lnTo>
                    <a:pt x="1078" y="103"/>
                  </a:lnTo>
                  <a:lnTo>
                    <a:pt x="1152" y="103"/>
                  </a:lnTo>
                  <a:close/>
                  <a:moveTo>
                    <a:pt x="995" y="148"/>
                  </a:moveTo>
                  <a:lnTo>
                    <a:pt x="1031" y="40"/>
                  </a:lnTo>
                  <a:lnTo>
                    <a:pt x="998" y="40"/>
                  </a:lnTo>
                  <a:lnTo>
                    <a:pt x="987" y="81"/>
                  </a:lnTo>
                  <a:lnTo>
                    <a:pt x="980" y="111"/>
                  </a:lnTo>
                  <a:lnTo>
                    <a:pt x="977" y="102"/>
                  </a:lnTo>
                  <a:lnTo>
                    <a:pt x="975" y="94"/>
                  </a:lnTo>
                  <a:lnTo>
                    <a:pt x="973" y="87"/>
                  </a:lnTo>
                  <a:lnTo>
                    <a:pt x="971" y="81"/>
                  </a:lnTo>
                  <a:lnTo>
                    <a:pt x="959" y="40"/>
                  </a:lnTo>
                  <a:lnTo>
                    <a:pt x="925" y="40"/>
                  </a:lnTo>
                  <a:lnTo>
                    <a:pt x="963" y="148"/>
                  </a:lnTo>
                  <a:lnTo>
                    <a:pt x="995" y="148"/>
                  </a:lnTo>
                  <a:close/>
                  <a:moveTo>
                    <a:pt x="906" y="0"/>
                  </a:moveTo>
                  <a:lnTo>
                    <a:pt x="874" y="0"/>
                  </a:lnTo>
                  <a:lnTo>
                    <a:pt x="874" y="26"/>
                  </a:lnTo>
                  <a:lnTo>
                    <a:pt x="906" y="26"/>
                  </a:lnTo>
                  <a:lnTo>
                    <a:pt x="906" y="0"/>
                  </a:lnTo>
                  <a:close/>
                  <a:moveTo>
                    <a:pt x="906" y="40"/>
                  </a:moveTo>
                  <a:lnTo>
                    <a:pt x="874" y="40"/>
                  </a:lnTo>
                  <a:lnTo>
                    <a:pt x="874" y="148"/>
                  </a:lnTo>
                  <a:lnTo>
                    <a:pt x="906" y="148"/>
                  </a:lnTo>
                  <a:lnTo>
                    <a:pt x="906" y="40"/>
                  </a:lnTo>
                  <a:close/>
                  <a:moveTo>
                    <a:pt x="748" y="40"/>
                  </a:moveTo>
                  <a:lnTo>
                    <a:pt x="748" y="148"/>
                  </a:lnTo>
                  <a:lnTo>
                    <a:pt x="780" y="148"/>
                  </a:lnTo>
                  <a:lnTo>
                    <a:pt x="780" y="88"/>
                  </a:lnTo>
                  <a:lnTo>
                    <a:pt x="781" y="81"/>
                  </a:lnTo>
                  <a:lnTo>
                    <a:pt x="781" y="77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7" y="67"/>
                  </a:lnTo>
                  <a:lnTo>
                    <a:pt x="791" y="65"/>
                  </a:lnTo>
                  <a:lnTo>
                    <a:pt x="794" y="64"/>
                  </a:lnTo>
                  <a:lnTo>
                    <a:pt x="799" y="64"/>
                  </a:lnTo>
                  <a:lnTo>
                    <a:pt x="802" y="64"/>
                  </a:lnTo>
                  <a:lnTo>
                    <a:pt x="806" y="66"/>
                  </a:lnTo>
                  <a:lnTo>
                    <a:pt x="809" y="67"/>
                  </a:lnTo>
                  <a:lnTo>
                    <a:pt x="811" y="70"/>
                  </a:lnTo>
                  <a:lnTo>
                    <a:pt x="812" y="71"/>
                  </a:lnTo>
                  <a:lnTo>
                    <a:pt x="813" y="73"/>
                  </a:lnTo>
                  <a:lnTo>
                    <a:pt x="813" y="75"/>
                  </a:lnTo>
                  <a:lnTo>
                    <a:pt x="814" y="77"/>
                  </a:lnTo>
                  <a:lnTo>
                    <a:pt x="814" y="89"/>
                  </a:lnTo>
                  <a:lnTo>
                    <a:pt x="814" y="148"/>
                  </a:lnTo>
                  <a:lnTo>
                    <a:pt x="846" y="148"/>
                  </a:lnTo>
                  <a:lnTo>
                    <a:pt x="846" y="78"/>
                  </a:lnTo>
                  <a:lnTo>
                    <a:pt x="846" y="73"/>
                  </a:lnTo>
                  <a:lnTo>
                    <a:pt x="845" y="69"/>
                  </a:lnTo>
                  <a:lnTo>
                    <a:pt x="845" y="65"/>
                  </a:lnTo>
                  <a:lnTo>
                    <a:pt x="843" y="61"/>
                  </a:lnTo>
                  <a:lnTo>
                    <a:pt x="842" y="57"/>
                  </a:lnTo>
                  <a:lnTo>
                    <a:pt x="840" y="54"/>
                  </a:lnTo>
                  <a:lnTo>
                    <a:pt x="838" y="51"/>
                  </a:lnTo>
                  <a:lnTo>
                    <a:pt x="836" y="48"/>
                  </a:lnTo>
                  <a:lnTo>
                    <a:pt x="834" y="46"/>
                  </a:lnTo>
                  <a:lnTo>
                    <a:pt x="831" y="44"/>
                  </a:lnTo>
                  <a:lnTo>
                    <a:pt x="824" y="40"/>
                  </a:lnTo>
                  <a:lnTo>
                    <a:pt x="821" y="39"/>
                  </a:lnTo>
                  <a:lnTo>
                    <a:pt x="817" y="38"/>
                  </a:lnTo>
                  <a:lnTo>
                    <a:pt x="808" y="37"/>
                  </a:lnTo>
                  <a:lnTo>
                    <a:pt x="801" y="38"/>
                  </a:lnTo>
                  <a:lnTo>
                    <a:pt x="797" y="39"/>
                  </a:lnTo>
                  <a:lnTo>
                    <a:pt x="794" y="40"/>
                  </a:lnTo>
                  <a:lnTo>
                    <a:pt x="790" y="42"/>
                  </a:lnTo>
                  <a:lnTo>
                    <a:pt x="787" y="44"/>
                  </a:lnTo>
                  <a:lnTo>
                    <a:pt x="783" y="48"/>
                  </a:lnTo>
                  <a:lnTo>
                    <a:pt x="779" y="51"/>
                  </a:lnTo>
                  <a:lnTo>
                    <a:pt x="779" y="42"/>
                  </a:lnTo>
                  <a:lnTo>
                    <a:pt x="748" y="42"/>
                  </a:lnTo>
                  <a:lnTo>
                    <a:pt x="748" y="40"/>
                  </a:lnTo>
                  <a:close/>
                  <a:moveTo>
                    <a:pt x="684" y="0"/>
                  </a:moveTo>
                  <a:lnTo>
                    <a:pt x="684" y="97"/>
                  </a:lnTo>
                  <a:lnTo>
                    <a:pt x="684" y="104"/>
                  </a:lnTo>
                  <a:lnTo>
                    <a:pt x="683" y="109"/>
                  </a:lnTo>
                  <a:lnTo>
                    <a:pt x="681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5" y="119"/>
                  </a:lnTo>
                  <a:lnTo>
                    <a:pt x="670" y="121"/>
                  </a:lnTo>
                  <a:lnTo>
                    <a:pt x="664" y="122"/>
                  </a:lnTo>
                  <a:lnTo>
                    <a:pt x="659" y="123"/>
                  </a:lnTo>
                  <a:lnTo>
                    <a:pt x="653" y="122"/>
                  </a:lnTo>
                  <a:lnTo>
                    <a:pt x="650" y="122"/>
                  </a:lnTo>
                  <a:lnTo>
                    <a:pt x="647" y="121"/>
                  </a:lnTo>
                  <a:lnTo>
                    <a:pt x="645" y="120"/>
                  </a:lnTo>
                  <a:lnTo>
                    <a:pt x="643" y="119"/>
                  </a:lnTo>
                  <a:lnTo>
                    <a:pt x="639" y="116"/>
                  </a:lnTo>
                  <a:lnTo>
                    <a:pt x="637" y="112"/>
                  </a:lnTo>
                  <a:lnTo>
                    <a:pt x="635" y="109"/>
                  </a:lnTo>
                  <a:lnTo>
                    <a:pt x="634" y="104"/>
                  </a:lnTo>
                  <a:lnTo>
                    <a:pt x="634" y="97"/>
                  </a:lnTo>
                  <a:lnTo>
                    <a:pt x="634" y="0"/>
                  </a:lnTo>
                  <a:lnTo>
                    <a:pt x="599" y="0"/>
                  </a:lnTo>
                  <a:lnTo>
                    <a:pt x="599" y="100"/>
                  </a:lnTo>
                  <a:lnTo>
                    <a:pt x="599" y="107"/>
                  </a:lnTo>
                  <a:lnTo>
                    <a:pt x="600" y="113"/>
                  </a:lnTo>
                  <a:lnTo>
                    <a:pt x="601" y="118"/>
                  </a:lnTo>
                  <a:lnTo>
                    <a:pt x="602" y="124"/>
                  </a:lnTo>
                  <a:lnTo>
                    <a:pt x="604" y="128"/>
                  </a:lnTo>
                  <a:lnTo>
                    <a:pt x="607" y="132"/>
                  </a:lnTo>
                  <a:lnTo>
                    <a:pt x="610" y="136"/>
                  </a:lnTo>
                  <a:lnTo>
                    <a:pt x="614" y="139"/>
                  </a:lnTo>
                  <a:lnTo>
                    <a:pt x="618" y="142"/>
                  </a:lnTo>
                  <a:lnTo>
                    <a:pt x="623" y="145"/>
                  </a:lnTo>
                  <a:lnTo>
                    <a:pt x="628" y="147"/>
                  </a:lnTo>
                  <a:lnTo>
                    <a:pt x="634" y="149"/>
                  </a:lnTo>
                  <a:lnTo>
                    <a:pt x="639" y="150"/>
                  </a:lnTo>
                  <a:lnTo>
                    <a:pt x="645" y="151"/>
                  </a:lnTo>
                  <a:lnTo>
                    <a:pt x="657" y="152"/>
                  </a:lnTo>
                  <a:lnTo>
                    <a:pt x="670" y="151"/>
                  </a:lnTo>
                  <a:lnTo>
                    <a:pt x="676" y="150"/>
                  </a:lnTo>
                  <a:lnTo>
                    <a:pt x="681" y="149"/>
                  </a:lnTo>
                  <a:lnTo>
                    <a:pt x="687" y="147"/>
                  </a:lnTo>
                  <a:lnTo>
                    <a:pt x="692" y="145"/>
                  </a:lnTo>
                  <a:lnTo>
                    <a:pt x="696" y="142"/>
                  </a:lnTo>
                  <a:lnTo>
                    <a:pt x="701" y="139"/>
                  </a:lnTo>
                  <a:lnTo>
                    <a:pt x="705" y="136"/>
                  </a:lnTo>
                  <a:lnTo>
                    <a:pt x="708" y="133"/>
                  </a:lnTo>
                  <a:lnTo>
                    <a:pt x="711" y="129"/>
                  </a:lnTo>
                  <a:lnTo>
                    <a:pt x="713" y="124"/>
                  </a:lnTo>
                  <a:lnTo>
                    <a:pt x="714" y="119"/>
                  </a:lnTo>
                  <a:lnTo>
                    <a:pt x="715" y="113"/>
                  </a:lnTo>
                  <a:lnTo>
                    <a:pt x="716" y="107"/>
                  </a:lnTo>
                  <a:lnTo>
                    <a:pt x="716" y="100"/>
                  </a:lnTo>
                  <a:lnTo>
                    <a:pt x="716" y="0"/>
                  </a:lnTo>
                  <a:lnTo>
                    <a:pt x="684" y="0"/>
                  </a:lnTo>
                  <a:close/>
                  <a:moveTo>
                    <a:pt x="465" y="63"/>
                  </a:moveTo>
                  <a:lnTo>
                    <a:pt x="471" y="63"/>
                  </a:lnTo>
                  <a:lnTo>
                    <a:pt x="474" y="64"/>
                  </a:lnTo>
                  <a:lnTo>
                    <a:pt x="476" y="65"/>
                  </a:lnTo>
                  <a:lnTo>
                    <a:pt x="480" y="67"/>
                  </a:lnTo>
                  <a:lnTo>
                    <a:pt x="484" y="71"/>
                  </a:lnTo>
                  <a:lnTo>
                    <a:pt x="487" y="75"/>
                  </a:lnTo>
                  <a:lnTo>
                    <a:pt x="489" y="81"/>
                  </a:lnTo>
                  <a:lnTo>
                    <a:pt x="490" y="87"/>
                  </a:lnTo>
                  <a:lnTo>
                    <a:pt x="490" y="95"/>
                  </a:lnTo>
                  <a:lnTo>
                    <a:pt x="490" y="102"/>
                  </a:lnTo>
                  <a:lnTo>
                    <a:pt x="488" y="108"/>
                  </a:lnTo>
                  <a:lnTo>
                    <a:pt x="487" y="110"/>
                  </a:lnTo>
                  <a:lnTo>
                    <a:pt x="486" y="113"/>
                  </a:lnTo>
                  <a:lnTo>
                    <a:pt x="483" y="117"/>
                  </a:lnTo>
                  <a:lnTo>
                    <a:pt x="482" y="119"/>
                  </a:lnTo>
                  <a:lnTo>
                    <a:pt x="480" y="121"/>
                  </a:lnTo>
                  <a:lnTo>
                    <a:pt x="475" y="123"/>
                  </a:lnTo>
                  <a:lnTo>
                    <a:pt x="473" y="124"/>
                  </a:lnTo>
                  <a:lnTo>
                    <a:pt x="470" y="125"/>
                  </a:lnTo>
                  <a:lnTo>
                    <a:pt x="465" y="125"/>
                  </a:lnTo>
                  <a:lnTo>
                    <a:pt x="460" y="125"/>
                  </a:lnTo>
                  <a:lnTo>
                    <a:pt x="457" y="124"/>
                  </a:lnTo>
                  <a:lnTo>
                    <a:pt x="455" y="123"/>
                  </a:lnTo>
                  <a:lnTo>
                    <a:pt x="450" y="121"/>
                  </a:lnTo>
                  <a:lnTo>
                    <a:pt x="447" y="117"/>
                  </a:lnTo>
                  <a:lnTo>
                    <a:pt x="444" y="113"/>
                  </a:lnTo>
                  <a:lnTo>
                    <a:pt x="442" y="107"/>
                  </a:lnTo>
                  <a:lnTo>
                    <a:pt x="440" y="101"/>
                  </a:lnTo>
                  <a:lnTo>
                    <a:pt x="440" y="93"/>
                  </a:lnTo>
                  <a:lnTo>
                    <a:pt x="441" y="86"/>
                  </a:lnTo>
                  <a:lnTo>
                    <a:pt x="442" y="80"/>
                  </a:lnTo>
                  <a:lnTo>
                    <a:pt x="443" y="78"/>
                  </a:lnTo>
                  <a:lnTo>
                    <a:pt x="444" y="75"/>
                  </a:lnTo>
                  <a:lnTo>
                    <a:pt x="447" y="71"/>
                  </a:lnTo>
                  <a:lnTo>
                    <a:pt x="451" y="67"/>
                  </a:lnTo>
                  <a:lnTo>
                    <a:pt x="455" y="65"/>
                  </a:lnTo>
                  <a:lnTo>
                    <a:pt x="457" y="64"/>
                  </a:lnTo>
                  <a:lnTo>
                    <a:pt x="460" y="63"/>
                  </a:lnTo>
                  <a:lnTo>
                    <a:pt x="465" y="63"/>
                  </a:lnTo>
                  <a:close/>
                  <a:moveTo>
                    <a:pt x="465" y="37"/>
                  </a:moveTo>
                  <a:lnTo>
                    <a:pt x="459" y="38"/>
                  </a:lnTo>
                  <a:lnTo>
                    <a:pt x="453" y="38"/>
                  </a:lnTo>
                  <a:lnTo>
                    <a:pt x="447" y="40"/>
                  </a:lnTo>
                  <a:lnTo>
                    <a:pt x="442" y="42"/>
                  </a:lnTo>
                  <a:lnTo>
                    <a:pt x="437" y="44"/>
                  </a:lnTo>
                  <a:lnTo>
                    <a:pt x="432" y="47"/>
                  </a:lnTo>
                  <a:lnTo>
                    <a:pt x="428" y="50"/>
                  </a:lnTo>
                  <a:lnTo>
                    <a:pt x="424" y="53"/>
                  </a:lnTo>
                  <a:lnTo>
                    <a:pt x="420" y="57"/>
                  </a:lnTo>
                  <a:lnTo>
                    <a:pt x="417" y="61"/>
                  </a:lnTo>
                  <a:lnTo>
                    <a:pt x="414" y="66"/>
                  </a:lnTo>
                  <a:lnTo>
                    <a:pt x="412" y="71"/>
                  </a:lnTo>
                  <a:lnTo>
                    <a:pt x="410" y="76"/>
                  </a:lnTo>
                  <a:lnTo>
                    <a:pt x="409" y="82"/>
                  </a:lnTo>
                  <a:lnTo>
                    <a:pt x="408" y="87"/>
                  </a:lnTo>
                  <a:lnTo>
                    <a:pt x="408" y="93"/>
                  </a:lnTo>
                  <a:lnTo>
                    <a:pt x="408" y="99"/>
                  </a:lnTo>
                  <a:lnTo>
                    <a:pt x="409" y="105"/>
                  </a:lnTo>
                  <a:lnTo>
                    <a:pt x="410" y="111"/>
                  </a:lnTo>
                  <a:lnTo>
                    <a:pt x="412" y="116"/>
                  </a:lnTo>
                  <a:lnTo>
                    <a:pt x="414" y="121"/>
                  </a:lnTo>
                  <a:lnTo>
                    <a:pt x="417" y="126"/>
                  </a:lnTo>
                  <a:lnTo>
                    <a:pt x="420" y="130"/>
                  </a:lnTo>
                  <a:lnTo>
                    <a:pt x="424" y="134"/>
                  </a:lnTo>
                  <a:lnTo>
                    <a:pt x="428" y="137"/>
                  </a:lnTo>
                  <a:lnTo>
                    <a:pt x="432" y="140"/>
                  </a:lnTo>
                  <a:lnTo>
                    <a:pt x="437" y="143"/>
                  </a:lnTo>
                  <a:lnTo>
                    <a:pt x="442" y="145"/>
                  </a:lnTo>
                  <a:lnTo>
                    <a:pt x="447" y="147"/>
                  </a:lnTo>
                  <a:lnTo>
                    <a:pt x="453" y="148"/>
                  </a:lnTo>
                  <a:lnTo>
                    <a:pt x="459" y="149"/>
                  </a:lnTo>
                  <a:lnTo>
                    <a:pt x="465" y="149"/>
                  </a:lnTo>
                  <a:lnTo>
                    <a:pt x="471" y="149"/>
                  </a:lnTo>
                  <a:lnTo>
                    <a:pt x="477" y="148"/>
                  </a:lnTo>
                  <a:lnTo>
                    <a:pt x="483" y="147"/>
                  </a:lnTo>
                  <a:lnTo>
                    <a:pt x="488" y="145"/>
                  </a:lnTo>
                  <a:lnTo>
                    <a:pt x="493" y="143"/>
                  </a:lnTo>
                  <a:lnTo>
                    <a:pt x="498" y="140"/>
                  </a:lnTo>
                  <a:lnTo>
                    <a:pt x="502" y="137"/>
                  </a:lnTo>
                  <a:lnTo>
                    <a:pt x="506" y="133"/>
                  </a:lnTo>
                  <a:lnTo>
                    <a:pt x="510" y="129"/>
                  </a:lnTo>
                  <a:lnTo>
                    <a:pt x="513" y="125"/>
                  </a:lnTo>
                  <a:lnTo>
                    <a:pt x="516" y="121"/>
                  </a:lnTo>
                  <a:lnTo>
                    <a:pt x="518" y="116"/>
                  </a:lnTo>
                  <a:lnTo>
                    <a:pt x="520" y="110"/>
                  </a:lnTo>
                  <a:lnTo>
                    <a:pt x="521" y="105"/>
                  </a:lnTo>
                  <a:lnTo>
                    <a:pt x="522" y="99"/>
                  </a:lnTo>
                  <a:lnTo>
                    <a:pt x="522" y="93"/>
                  </a:lnTo>
                  <a:lnTo>
                    <a:pt x="522" y="87"/>
                  </a:lnTo>
                  <a:lnTo>
                    <a:pt x="521" y="82"/>
                  </a:lnTo>
                  <a:lnTo>
                    <a:pt x="520" y="76"/>
                  </a:lnTo>
                  <a:lnTo>
                    <a:pt x="518" y="71"/>
                  </a:lnTo>
                  <a:lnTo>
                    <a:pt x="516" y="66"/>
                  </a:lnTo>
                  <a:lnTo>
                    <a:pt x="513" y="61"/>
                  </a:lnTo>
                  <a:lnTo>
                    <a:pt x="510" y="57"/>
                  </a:lnTo>
                  <a:lnTo>
                    <a:pt x="507" y="53"/>
                  </a:lnTo>
                  <a:lnTo>
                    <a:pt x="503" y="50"/>
                  </a:lnTo>
                  <a:lnTo>
                    <a:pt x="498" y="47"/>
                  </a:lnTo>
                  <a:lnTo>
                    <a:pt x="494" y="44"/>
                  </a:lnTo>
                  <a:lnTo>
                    <a:pt x="489" y="42"/>
                  </a:lnTo>
                  <a:lnTo>
                    <a:pt x="483" y="40"/>
                  </a:lnTo>
                  <a:lnTo>
                    <a:pt x="477" y="38"/>
                  </a:lnTo>
                  <a:lnTo>
                    <a:pt x="471" y="38"/>
                  </a:lnTo>
                  <a:lnTo>
                    <a:pt x="465" y="37"/>
                  </a:lnTo>
                  <a:close/>
                  <a:moveTo>
                    <a:pt x="395" y="42"/>
                  </a:moveTo>
                  <a:lnTo>
                    <a:pt x="376" y="42"/>
                  </a:lnTo>
                  <a:lnTo>
                    <a:pt x="376" y="8"/>
                  </a:lnTo>
                  <a:lnTo>
                    <a:pt x="343" y="8"/>
                  </a:lnTo>
                  <a:lnTo>
                    <a:pt x="343" y="42"/>
                  </a:lnTo>
                  <a:lnTo>
                    <a:pt x="328" y="42"/>
                  </a:lnTo>
                  <a:lnTo>
                    <a:pt x="328" y="64"/>
                  </a:lnTo>
                  <a:lnTo>
                    <a:pt x="343" y="64"/>
                  </a:lnTo>
                  <a:lnTo>
                    <a:pt x="343" y="113"/>
                  </a:lnTo>
                  <a:lnTo>
                    <a:pt x="344" y="124"/>
                  </a:lnTo>
                  <a:lnTo>
                    <a:pt x="345" y="131"/>
                  </a:lnTo>
                  <a:lnTo>
                    <a:pt x="346" y="136"/>
                  </a:lnTo>
                  <a:lnTo>
                    <a:pt x="348" y="139"/>
                  </a:lnTo>
                  <a:lnTo>
                    <a:pt x="349" y="141"/>
                  </a:lnTo>
                  <a:lnTo>
                    <a:pt x="351" y="143"/>
                  </a:lnTo>
                  <a:lnTo>
                    <a:pt x="353" y="144"/>
                  </a:lnTo>
                  <a:lnTo>
                    <a:pt x="355" y="145"/>
                  </a:lnTo>
                  <a:lnTo>
                    <a:pt x="358" y="146"/>
                  </a:lnTo>
                  <a:lnTo>
                    <a:pt x="365" y="147"/>
                  </a:lnTo>
                  <a:lnTo>
                    <a:pt x="374" y="148"/>
                  </a:lnTo>
                  <a:lnTo>
                    <a:pt x="394" y="148"/>
                  </a:lnTo>
                  <a:lnTo>
                    <a:pt x="394" y="124"/>
                  </a:lnTo>
                  <a:lnTo>
                    <a:pt x="383" y="124"/>
                  </a:lnTo>
                  <a:lnTo>
                    <a:pt x="380" y="124"/>
                  </a:lnTo>
                  <a:lnTo>
                    <a:pt x="378" y="124"/>
                  </a:lnTo>
                  <a:lnTo>
                    <a:pt x="377" y="123"/>
                  </a:lnTo>
                  <a:lnTo>
                    <a:pt x="376" y="121"/>
                  </a:lnTo>
                  <a:lnTo>
                    <a:pt x="375" y="119"/>
                  </a:lnTo>
                  <a:lnTo>
                    <a:pt x="375" y="116"/>
                  </a:lnTo>
                  <a:lnTo>
                    <a:pt x="374" y="106"/>
                  </a:lnTo>
                  <a:lnTo>
                    <a:pt x="374" y="64"/>
                  </a:lnTo>
                  <a:lnTo>
                    <a:pt x="394" y="64"/>
                  </a:lnTo>
                  <a:lnTo>
                    <a:pt x="394" y="42"/>
                  </a:lnTo>
                  <a:lnTo>
                    <a:pt x="395" y="42"/>
                  </a:lnTo>
                  <a:close/>
                  <a:moveTo>
                    <a:pt x="310" y="0"/>
                  </a:moveTo>
                  <a:lnTo>
                    <a:pt x="278" y="0"/>
                  </a:lnTo>
                  <a:lnTo>
                    <a:pt x="278" y="148"/>
                  </a:lnTo>
                  <a:lnTo>
                    <a:pt x="310" y="148"/>
                  </a:lnTo>
                  <a:lnTo>
                    <a:pt x="310" y="0"/>
                  </a:lnTo>
                  <a:close/>
                  <a:moveTo>
                    <a:pt x="220" y="113"/>
                  </a:moveTo>
                  <a:lnTo>
                    <a:pt x="216" y="119"/>
                  </a:lnTo>
                  <a:lnTo>
                    <a:pt x="213" y="122"/>
                  </a:lnTo>
                  <a:lnTo>
                    <a:pt x="211" y="124"/>
                  </a:lnTo>
                  <a:lnTo>
                    <a:pt x="208" y="125"/>
                  </a:lnTo>
                  <a:lnTo>
                    <a:pt x="204" y="126"/>
                  </a:lnTo>
                  <a:lnTo>
                    <a:pt x="201" y="127"/>
                  </a:lnTo>
                  <a:lnTo>
                    <a:pt x="197" y="127"/>
                  </a:lnTo>
                  <a:lnTo>
                    <a:pt x="193" y="127"/>
                  </a:lnTo>
                  <a:lnTo>
                    <a:pt x="190" y="126"/>
                  </a:lnTo>
                  <a:lnTo>
                    <a:pt x="188" y="125"/>
                  </a:lnTo>
                  <a:lnTo>
                    <a:pt x="185" y="124"/>
                  </a:lnTo>
                  <a:lnTo>
                    <a:pt x="184" y="122"/>
                  </a:lnTo>
                  <a:lnTo>
                    <a:pt x="181" y="120"/>
                  </a:lnTo>
                  <a:lnTo>
                    <a:pt x="181" y="118"/>
                  </a:lnTo>
                  <a:lnTo>
                    <a:pt x="180" y="116"/>
                  </a:lnTo>
                  <a:lnTo>
                    <a:pt x="181" y="113"/>
                  </a:lnTo>
                  <a:lnTo>
                    <a:pt x="181" y="112"/>
                  </a:lnTo>
                  <a:lnTo>
                    <a:pt x="181" y="111"/>
                  </a:lnTo>
                  <a:lnTo>
                    <a:pt x="182" y="109"/>
                  </a:lnTo>
                  <a:lnTo>
                    <a:pt x="185" y="108"/>
                  </a:lnTo>
                  <a:lnTo>
                    <a:pt x="187" y="106"/>
                  </a:lnTo>
                  <a:lnTo>
                    <a:pt x="190" y="105"/>
                  </a:lnTo>
                  <a:lnTo>
                    <a:pt x="198" y="103"/>
                  </a:lnTo>
                  <a:lnTo>
                    <a:pt x="209" y="100"/>
                  </a:lnTo>
                  <a:lnTo>
                    <a:pt x="216" y="99"/>
                  </a:lnTo>
                  <a:lnTo>
                    <a:pt x="218" y="98"/>
                  </a:lnTo>
                  <a:lnTo>
                    <a:pt x="220" y="97"/>
                  </a:lnTo>
                  <a:lnTo>
                    <a:pt x="220" y="113"/>
                  </a:lnTo>
                  <a:close/>
                  <a:moveTo>
                    <a:pt x="184" y="74"/>
                  </a:moveTo>
                  <a:lnTo>
                    <a:pt x="185" y="71"/>
                  </a:lnTo>
                  <a:lnTo>
                    <a:pt x="186" y="68"/>
                  </a:lnTo>
                  <a:lnTo>
                    <a:pt x="188" y="66"/>
                  </a:lnTo>
                  <a:lnTo>
                    <a:pt x="190" y="64"/>
                  </a:lnTo>
                  <a:lnTo>
                    <a:pt x="192" y="63"/>
                  </a:lnTo>
                  <a:lnTo>
                    <a:pt x="195" y="62"/>
                  </a:lnTo>
                  <a:lnTo>
                    <a:pt x="198" y="61"/>
                  </a:lnTo>
                  <a:lnTo>
                    <a:pt x="202" y="61"/>
                  </a:lnTo>
                  <a:lnTo>
                    <a:pt x="206" y="61"/>
                  </a:lnTo>
                  <a:lnTo>
                    <a:pt x="209" y="62"/>
                  </a:lnTo>
                  <a:lnTo>
                    <a:pt x="214" y="64"/>
                  </a:lnTo>
                  <a:lnTo>
                    <a:pt x="216" y="65"/>
                  </a:lnTo>
                  <a:lnTo>
                    <a:pt x="218" y="67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8" y="75"/>
                  </a:lnTo>
                  <a:lnTo>
                    <a:pt x="217" y="75"/>
                  </a:lnTo>
                  <a:lnTo>
                    <a:pt x="214" y="77"/>
                  </a:lnTo>
                  <a:lnTo>
                    <a:pt x="209" y="78"/>
                  </a:lnTo>
                  <a:lnTo>
                    <a:pt x="193" y="81"/>
                  </a:lnTo>
                  <a:lnTo>
                    <a:pt x="181" y="83"/>
                  </a:lnTo>
                  <a:lnTo>
                    <a:pt x="173" y="85"/>
                  </a:lnTo>
                  <a:lnTo>
                    <a:pt x="165" y="88"/>
                  </a:lnTo>
                  <a:lnTo>
                    <a:pt x="160" y="92"/>
                  </a:lnTo>
                  <a:lnTo>
                    <a:pt x="157" y="95"/>
                  </a:lnTo>
                  <a:lnTo>
                    <a:pt x="155" y="97"/>
                  </a:lnTo>
                  <a:lnTo>
                    <a:pt x="153" y="100"/>
                  </a:lnTo>
                  <a:lnTo>
                    <a:pt x="152" y="103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2" y="129"/>
                  </a:lnTo>
                  <a:lnTo>
                    <a:pt x="156" y="135"/>
                  </a:lnTo>
                  <a:lnTo>
                    <a:pt x="158" y="137"/>
                  </a:lnTo>
                  <a:lnTo>
                    <a:pt x="160" y="140"/>
                  </a:lnTo>
                  <a:lnTo>
                    <a:pt x="166" y="144"/>
                  </a:lnTo>
                  <a:lnTo>
                    <a:pt x="169" y="145"/>
                  </a:lnTo>
                  <a:lnTo>
                    <a:pt x="173" y="147"/>
                  </a:lnTo>
                  <a:lnTo>
                    <a:pt x="176" y="148"/>
                  </a:lnTo>
                  <a:lnTo>
                    <a:pt x="180" y="149"/>
                  </a:lnTo>
                  <a:lnTo>
                    <a:pt x="190" y="149"/>
                  </a:lnTo>
                  <a:lnTo>
                    <a:pt x="198" y="149"/>
                  </a:lnTo>
                  <a:lnTo>
                    <a:pt x="202" y="148"/>
                  </a:lnTo>
                  <a:lnTo>
                    <a:pt x="206" y="147"/>
                  </a:lnTo>
                  <a:lnTo>
                    <a:pt x="209" y="145"/>
                  </a:lnTo>
                  <a:lnTo>
                    <a:pt x="213" y="143"/>
                  </a:lnTo>
                  <a:lnTo>
                    <a:pt x="220" y="138"/>
                  </a:lnTo>
                  <a:lnTo>
                    <a:pt x="223" y="146"/>
                  </a:lnTo>
                  <a:lnTo>
                    <a:pt x="255" y="146"/>
                  </a:lnTo>
                  <a:lnTo>
                    <a:pt x="253" y="143"/>
                  </a:lnTo>
                  <a:lnTo>
                    <a:pt x="252" y="139"/>
                  </a:lnTo>
                  <a:lnTo>
                    <a:pt x="251" y="135"/>
                  </a:lnTo>
                  <a:lnTo>
                    <a:pt x="251" y="128"/>
                  </a:lnTo>
                  <a:lnTo>
                    <a:pt x="251" y="79"/>
                  </a:lnTo>
                  <a:lnTo>
                    <a:pt x="251" y="69"/>
                  </a:lnTo>
                  <a:lnTo>
                    <a:pt x="250" y="65"/>
                  </a:lnTo>
                  <a:lnTo>
                    <a:pt x="249" y="61"/>
                  </a:lnTo>
                  <a:lnTo>
                    <a:pt x="247" y="57"/>
                  </a:lnTo>
                  <a:lnTo>
                    <a:pt x="245" y="54"/>
                  </a:lnTo>
                  <a:lnTo>
                    <a:pt x="243" y="51"/>
                  </a:lnTo>
                  <a:lnTo>
                    <a:pt x="240" y="49"/>
                  </a:lnTo>
                  <a:lnTo>
                    <a:pt x="237" y="46"/>
                  </a:lnTo>
                  <a:lnTo>
                    <a:pt x="233" y="44"/>
                  </a:lnTo>
                  <a:lnTo>
                    <a:pt x="229" y="42"/>
                  </a:lnTo>
                  <a:lnTo>
                    <a:pt x="224" y="40"/>
                  </a:lnTo>
                  <a:lnTo>
                    <a:pt x="219" y="39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2" y="37"/>
                  </a:lnTo>
                  <a:lnTo>
                    <a:pt x="192" y="38"/>
                  </a:lnTo>
                  <a:lnTo>
                    <a:pt x="181" y="40"/>
                  </a:lnTo>
                  <a:lnTo>
                    <a:pt x="177" y="41"/>
                  </a:lnTo>
                  <a:lnTo>
                    <a:pt x="173" y="43"/>
                  </a:lnTo>
                  <a:lnTo>
                    <a:pt x="167" y="47"/>
                  </a:lnTo>
                  <a:lnTo>
                    <a:pt x="164" y="49"/>
                  </a:lnTo>
                  <a:lnTo>
                    <a:pt x="161" y="52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5" y="65"/>
                  </a:lnTo>
                  <a:lnTo>
                    <a:pt x="154" y="74"/>
                  </a:lnTo>
                  <a:lnTo>
                    <a:pt x="184" y="74"/>
                  </a:lnTo>
                  <a:close/>
                  <a:moveTo>
                    <a:pt x="87" y="91"/>
                  </a:moveTo>
                  <a:lnTo>
                    <a:pt x="53" y="91"/>
                  </a:lnTo>
                  <a:lnTo>
                    <a:pt x="71" y="33"/>
                  </a:lnTo>
                  <a:lnTo>
                    <a:pt x="87" y="91"/>
                  </a:lnTo>
                  <a:close/>
                  <a:moveTo>
                    <a:pt x="94" y="117"/>
                  </a:moveTo>
                  <a:lnTo>
                    <a:pt x="102" y="146"/>
                  </a:lnTo>
                  <a:lnTo>
                    <a:pt x="140" y="146"/>
                  </a:lnTo>
                  <a:lnTo>
                    <a:pt x="94" y="0"/>
                  </a:lnTo>
                  <a:lnTo>
                    <a:pt x="52" y="0"/>
                  </a:lnTo>
                  <a:lnTo>
                    <a:pt x="0" y="148"/>
                  </a:lnTo>
                  <a:lnTo>
                    <a:pt x="36" y="148"/>
                  </a:lnTo>
                  <a:lnTo>
                    <a:pt x="46" y="118"/>
                  </a:lnTo>
                  <a:lnTo>
                    <a:pt x="94" y="118"/>
                  </a:lnTo>
                  <a:lnTo>
                    <a:pt x="9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2F7BEB7-3FB4-4B73-AE20-022B03EA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7413" y="4194175"/>
              <a:ext cx="2832100" cy="295275"/>
            </a:xfrm>
            <a:custGeom>
              <a:avLst/>
              <a:gdLst>
                <a:gd name="T0" fmla="*/ 1744 w 1784"/>
                <a:gd name="T1" fmla="*/ 114 h 186"/>
                <a:gd name="T2" fmla="*/ 1736 w 1784"/>
                <a:gd name="T3" fmla="*/ 65 h 186"/>
                <a:gd name="T4" fmla="*/ 1782 w 1784"/>
                <a:gd name="T5" fmla="*/ 156 h 186"/>
                <a:gd name="T6" fmla="*/ 1720 w 1784"/>
                <a:gd name="T7" fmla="*/ 186 h 186"/>
                <a:gd name="T8" fmla="*/ 1717 w 1784"/>
                <a:gd name="T9" fmla="*/ 159 h 186"/>
                <a:gd name="T10" fmla="*/ 1741 w 1784"/>
                <a:gd name="T11" fmla="*/ 140 h 186"/>
                <a:gd name="T12" fmla="*/ 1681 w 1784"/>
                <a:gd name="T13" fmla="*/ 122 h 186"/>
                <a:gd name="T14" fmla="*/ 1694 w 1784"/>
                <a:gd name="T15" fmla="*/ 48 h 186"/>
                <a:gd name="T16" fmla="*/ 1749 w 1784"/>
                <a:gd name="T17" fmla="*/ 52 h 186"/>
                <a:gd name="T18" fmla="*/ 155 w 1784"/>
                <a:gd name="T19" fmla="*/ 2 h 186"/>
                <a:gd name="T20" fmla="*/ 185 w 1784"/>
                <a:gd name="T21" fmla="*/ 44 h 186"/>
                <a:gd name="T22" fmla="*/ 220 w 1784"/>
                <a:gd name="T23" fmla="*/ 0 h 186"/>
                <a:gd name="T24" fmla="*/ 278 w 1784"/>
                <a:gd name="T25" fmla="*/ 105 h 186"/>
                <a:gd name="T26" fmla="*/ 318 w 1784"/>
                <a:gd name="T27" fmla="*/ 120 h 186"/>
                <a:gd name="T28" fmla="*/ 294 w 1784"/>
                <a:gd name="T29" fmla="*/ 151 h 186"/>
                <a:gd name="T30" fmla="*/ 246 w 1784"/>
                <a:gd name="T31" fmla="*/ 101 h 186"/>
                <a:gd name="T32" fmla="*/ 283 w 1784"/>
                <a:gd name="T33" fmla="*/ 42 h 186"/>
                <a:gd name="T34" fmla="*/ 349 w 1784"/>
                <a:gd name="T35" fmla="*/ 70 h 186"/>
                <a:gd name="T36" fmla="*/ 308 w 1784"/>
                <a:gd name="T37" fmla="*/ 64 h 186"/>
                <a:gd name="T38" fmla="*/ 396 w 1784"/>
                <a:gd name="T39" fmla="*/ 44 h 186"/>
                <a:gd name="T40" fmla="*/ 485 w 1784"/>
                <a:gd name="T41" fmla="*/ 44 h 186"/>
                <a:gd name="T42" fmla="*/ 568 w 1784"/>
                <a:gd name="T43" fmla="*/ 2 h 186"/>
                <a:gd name="T44" fmla="*/ 649 w 1784"/>
                <a:gd name="T45" fmla="*/ 151 h 186"/>
                <a:gd name="T46" fmla="*/ 594 w 1784"/>
                <a:gd name="T47" fmla="*/ 125 h 186"/>
                <a:gd name="T48" fmla="*/ 609 w 1784"/>
                <a:gd name="T49" fmla="*/ 49 h 186"/>
                <a:gd name="T50" fmla="*/ 663 w 1784"/>
                <a:gd name="T51" fmla="*/ 2 h 186"/>
                <a:gd name="T52" fmla="*/ 653 w 1784"/>
                <a:gd name="T53" fmla="*/ 124 h 186"/>
                <a:gd name="T54" fmla="*/ 648 w 1784"/>
                <a:gd name="T55" fmla="*/ 65 h 186"/>
                <a:gd name="T56" fmla="*/ 760 w 1784"/>
                <a:gd name="T57" fmla="*/ 122 h 186"/>
                <a:gd name="T58" fmla="*/ 819 w 1784"/>
                <a:gd name="T59" fmla="*/ 132 h 186"/>
                <a:gd name="T60" fmla="*/ 747 w 1784"/>
                <a:gd name="T61" fmla="*/ 145 h 186"/>
                <a:gd name="T62" fmla="*/ 722 w 1784"/>
                <a:gd name="T63" fmla="*/ 78 h 186"/>
                <a:gd name="T64" fmla="*/ 782 w 1784"/>
                <a:gd name="T65" fmla="*/ 40 h 186"/>
                <a:gd name="T66" fmla="*/ 827 w 1784"/>
                <a:gd name="T67" fmla="*/ 104 h 186"/>
                <a:gd name="T68" fmla="*/ 766 w 1784"/>
                <a:gd name="T69" fmla="*/ 64 h 186"/>
                <a:gd name="T70" fmla="*/ 953 w 1784"/>
                <a:gd name="T71" fmla="*/ 120 h 186"/>
                <a:gd name="T72" fmla="*/ 1106 w 1784"/>
                <a:gd name="T73" fmla="*/ 122 h 186"/>
                <a:gd name="T74" fmla="*/ 1090 w 1784"/>
                <a:gd name="T75" fmla="*/ 151 h 186"/>
                <a:gd name="T76" fmla="*/ 1035 w 1784"/>
                <a:gd name="T77" fmla="*/ 107 h 186"/>
                <a:gd name="T78" fmla="*/ 1068 w 1784"/>
                <a:gd name="T79" fmla="*/ 43 h 186"/>
                <a:gd name="T80" fmla="*/ 1134 w 1784"/>
                <a:gd name="T81" fmla="*/ 63 h 186"/>
                <a:gd name="T82" fmla="*/ 1101 w 1784"/>
                <a:gd name="T83" fmla="*/ 65 h 186"/>
                <a:gd name="T84" fmla="*/ 1166 w 1784"/>
                <a:gd name="T85" fmla="*/ 71 h 186"/>
                <a:gd name="T86" fmla="*/ 1219 w 1784"/>
                <a:gd name="T87" fmla="*/ 40 h 186"/>
                <a:gd name="T88" fmla="*/ 1260 w 1784"/>
                <a:gd name="T89" fmla="*/ 137 h 186"/>
                <a:gd name="T90" fmla="*/ 1179 w 1784"/>
                <a:gd name="T91" fmla="*/ 147 h 186"/>
                <a:gd name="T92" fmla="*/ 1163 w 1784"/>
                <a:gd name="T93" fmla="*/ 102 h 186"/>
                <a:gd name="T94" fmla="*/ 1227 w 1784"/>
                <a:gd name="T95" fmla="*/ 69 h 186"/>
                <a:gd name="T96" fmla="*/ 1192 w 1784"/>
                <a:gd name="T97" fmla="*/ 76 h 186"/>
                <a:gd name="T98" fmla="*/ 1192 w 1784"/>
                <a:gd name="T99" fmla="*/ 119 h 186"/>
                <a:gd name="T100" fmla="*/ 1229 w 1784"/>
                <a:gd name="T101" fmla="*/ 113 h 186"/>
                <a:gd name="T102" fmla="*/ 1341 w 1784"/>
                <a:gd name="T103" fmla="*/ 69 h 186"/>
                <a:gd name="T104" fmla="*/ 1287 w 1784"/>
                <a:gd name="T105" fmla="*/ 44 h 186"/>
                <a:gd name="T106" fmla="*/ 1455 w 1784"/>
                <a:gd name="T107" fmla="*/ 44 h 186"/>
                <a:gd name="T108" fmla="*/ 1437 w 1784"/>
                <a:gd name="T109" fmla="*/ 70 h 186"/>
                <a:gd name="T110" fmla="*/ 1375 w 1784"/>
                <a:gd name="T111" fmla="*/ 148 h 186"/>
                <a:gd name="T112" fmla="*/ 1588 w 1784"/>
                <a:gd name="T113" fmla="*/ 52 h 186"/>
                <a:gd name="T114" fmla="*/ 1649 w 1784"/>
                <a:gd name="T115" fmla="*/ 55 h 186"/>
                <a:gd name="T116" fmla="*/ 1613 w 1784"/>
                <a:gd name="T117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4" h="186">
                  <a:moveTo>
                    <a:pt x="1707" y="91"/>
                  </a:moveTo>
                  <a:lnTo>
                    <a:pt x="1707" y="97"/>
                  </a:lnTo>
                  <a:lnTo>
                    <a:pt x="1709" y="102"/>
                  </a:lnTo>
                  <a:lnTo>
                    <a:pt x="1711" y="106"/>
                  </a:lnTo>
                  <a:lnTo>
                    <a:pt x="1713" y="110"/>
                  </a:lnTo>
                  <a:lnTo>
                    <a:pt x="1717" y="113"/>
                  </a:lnTo>
                  <a:lnTo>
                    <a:pt x="1719" y="115"/>
                  </a:lnTo>
                  <a:lnTo>
                    <a:pt x="1721" y="116"/>
                  </a:lnTo>
                  <a:lnTo>
                    <a:pt x="1726" y="117"/>
                  </a:lnTo>
                  <a:lnTo>
                    <a:pt x="1731" y="118"/>
                  </a:lnTo>
                  <a:lnTo>
                    <a:pt x="1736" y="117"/>
                  </a:lnTo>
                  <a:lnTo>
                    <a:pt x="1740" y="116"/>
                  </a:lnTo>
                  <a:lnTo>
                    <a:pt x="1742" y="115"/>
                  </a:lnTo>
                  <a:lnTo>
                    <a:pt x="1744" y="114"/>
                  </a:lnTo>
                  <a:lnTo>
                    <a:pt x="1746" y="112"/>
                  </a:lnTo>
                  <a:lnTo>
                    <a:pt x="1748" y="111"/>
                  </a:lnTo>
                  <a:lnTo>
                    <a:pt x="1750" y="107"/>
                  </a:lnTo>
                  <a:lnTo>
                    <a:pt x="1753" y="102"/>
                  </a:lnTo>
                  <a:lnTo>
                    <a:pt x="1754" y="97"/>
                  </a:lnTo>
                  <a:lnTo>
                    <a:pt x="1754" y="91"/>
                  </a:lnTo>
                  <a:lnTo>
                    <a:pt x="1754" y="86"/>
                  </a:lnTo>
                  <a:lnTo>
                    <a:pt x="1753" y="80"/>
                  </a:lnTo>
                  <a:lnTo>
                    <a:pt x="1750" y="76"/>
                  </a:lnTo>
                  <a:lnTo>
                    <a:pt x="1748" y="72"/>
                  </a:lnTo>
                  <a:lnTo>
                    <a:pt x="1744" y="69"/>
                  </a:lnTo>
                  <a:lnTo>
                    <a:pt x="1742" y="68"/>
                  </a:lnTo>
                  <a:lnTo>
                    <a:pt x="1740" y="67"/>
                  </a:lnTo>
                  <a:lnTo>
                    <a:pt x="1736" y="65"/>
                  </a:lnTo>
                  <a:lnTo>
                    <a:pt x="1731" y="65"/>
                  </a:lnTo>
                  <a:lnTo>
                    <a:pt x="1725" y="65"/>
                  </a:lnTo>
                  <a:lnTo>
                    <a:pt x="1723" y="66"/>
                  </a:lnTo>
                  <a:lnTo>
                    <a:pt x="1720" y="67"/>
                  </a:lnTo>
                  <a:lnTo>
                    <a:pt x="1716" y="69"/>
                  </a:lnTo>
                  <a:lnTo>
                    <a:pt x="1713" y="72"/>
                  </a:lnTo>
                  <a:lnTo>
                    <a:pt x="1710" y="76"/>
                  </a:lnTo>
                  <a:lnTo>
                    <a:pt x="1708" y="80"/>
                  </a:lnTo>
                  <a:lnTo>
                    <a:pt x="1707" y="86"/>
                  </a:lnTo>
                  <a:lnTo>
                    <a:pt x="1707" y="91"/>
                  </a:lnTo>
                  <a:close/>
                  <a:moveTo>
                    <a:pt x="1784" y="44"/>
                  </a:moveTo>
                  <a:lnTo>
                    <a:pt x="1784" y="140"/>
                  </a:lnTo>
                  <a:lnTo>
                    <a:pt x="1783" y="152"/>
                  </a:lnTo>
                  <a:lnTo>
                    <a:pt x="1782" y="156"/>
                  </a:lnTo>
                  <a:lnTo>
                    <a:pt x="1781" y="160"/>
                  </a:lnTo>
                  <a:lnTo>
                    <a:pt x="1780" y="164"/>
                  </a:lnTo>
                  <a:lnTo>
                    <a:pt x="1778" y="167"/>
                  </a:lnTo>
                  <a:lnTo>
                    <a:pt x="1776" y="170"/>
                  </a:lnTo>
                  <a:lnTo>
                    <a:pt x="1774" y="172"/>
                  </a:lnTo>
                  <a:lnTo>
                    <a:pt x="1770" y="176"/>
                  </a:lnTo>
                  <a:lnTo>
                    <a:pt x="1766" y="178"/>
                  </a:lnTo>
                  <a:lnTo>
                    <a:pt x="1761" y="181"/>
                  </a:lnTo>
                  <a:lnTo>
                    <a:pt x="1756" y="183"/>
                  </a:lnTo>
                  <a:lnTo>
                    <a:pt x="1750" y="184"/>
                  </a:lnTo>
                  <a:lnTo>
                    <a:pt x="1744" y="185"/>
                  </a:lnTo>
                  <a:lnTo>
                    <a:pt x="1738" y="186"/>
                  </a:lnTo>
                  <a:lnTo>
                    <a:pt x="1731" y="186"/>
                  </a:lnTo>
                  <a:lnTo>
                    <a:pt x="1720" y="186"/>
                  </a:lnTo>
                  <a:lnTo>
                    <a:pt x="1711" y="184"/>
                  </a:lnTo>
                  <a:lnTo>
                    <a:pt x="1702" y="181"/>
                  </a:lnTo>
                  <a:lnTo>
                    <a:pt x="1699" y="179"/>
                  </a:lnTo>
                  <a:lnTo>
                    <a:pt x="1695" y="177"/>
                  </a:lnTo>
                  <a:lnTo>
                    <a:pt x="1690" y="172"/>
                  </a:lnTo>
                  <a:lnTo>
                    <a:pt x="1687" y="170"/>
                  </a:lnTo>
                  <a:lnTo>
                    <a:pt x="1685" y="167"/>
                  </a:lnTo>
                  <a:lnTo>
                    <a:pt x="1682" y="160"/>
                  </a:lnTo>
                  <a:lnTo>
                    <a:pt x="1681" y="156"/>
                  </a:lnTo>
                  <a:lnTo>
                    <a:pt x="1680" y="153"/>
                  </a:lnTo>
                  <a:lnTo>
                    <a:pt x="1712" y="153"/>
                  </a:lnTo>
                  <a:lnTo>
                    <a:pt x="1714" y="155"/>
                  </a:lnTo>
                  <a:lnTo>
                    <a:pt x="1715" y="157"/>
                  </a:lnTo>
                  <a:lnTo>
                    <a:pt x="1717" y="159"/>
                  </a:lnTo>
                  <a:lnTo>
                    <a:pt x="1719" y="160"/>
                  </a:lnTo>
                  <a:lnTo>
                    <a:pt x="1724" y="162"/>
                  </a:lnTo>
                  <a:lnTo>
                    <a:pt x="1731" y="162"/>
                  </a:lnTo>
                  <a:lnTo>
                    <a:pt x="1735" y="162"/>
                  </a:lnTo>
                  <a:lnTo>
                    <a:pt x="1739" y="161"/>
                  </a:lnTo>
                  <a:lnTo>
                    <a:pt x="1743" y="160"/>
                  </a:lnTo>
                  <a:lnTo>
                    <a:pt x="1746" y="158"/>
                  </a:lnTo>
                  <a:lnTo>
                    <a:pt x="1749" y="155"/>
                  </a:lnTo>
                  <a:lnTo>
                    <a:pt x="1750" y="151"/>
                  </a:lnTo>
                  <a:lnTo>
                    <a:pt x="1751" y="146"/>
                  </a:lnTo>
                  <a:lnTo>
                    <a:pt x="1752" y="140"/>
                  </a:lnTo>
                  <a:lnTo>
                    <a:pt x="1752" y="133"/>
                  </a:lnTo>
                  <a:lnTo>
                    <a:pt x="1745" y="138"/>
                  </a:lnTo>
                  <a:lnTo>
                    <a:pt x="1741" y="140"/>
                  </a:lnTo>
                  <a:lnTo>
                    <a:pt x="1738" y="142"/>
                  </a:lnTo>
                  <a:lnTo>
                    <a:pt x="1731" y="144"/>
                  </a:lnTo>
                  <a:lnTo>
                    <a:pt x="1727" y="144"/>
                  </a:lnTo>
                  <a:lnTo>
                    <a:pt x="1722" y="144"/>
                  </a:lnTo>
                  <a:lnTo>
                    <a:pt x="1717" y="144"/>
                  </a:lnTo>
                  <a:lnTo>
                    <a:pt x="1712" y="143"/>
                  </a:lnTo>
                  <a:lnTo>
                    <a:pt x="1707" y="142"/>
                  </a:lnTo>
                  <a:lnTo>
                    <a:pt x="1703" y="140"/>
                  </a:lnTo>
                  <a:lnTo>
                    <a:pt x="1698" y="138"/>
                  </a:lnTo>
                  <a:lnTo>
                    <a:pt x="1694" y="136"/>
                  </a:lnTo>
                  <a:lnTo>
                    <a:pt x="1691" y="133"/>
                  </a:lnTo>
                  <a:lnTo>
                    <a:pt x="1687" y="130"/>
                  </a:lnTo>
                  <a:lnTo>
                    <a:pt x="1684" y="126"/>
                  </a:lnTo>
                  <a:lnTo>
                    <a:pt x="1681" y="122"/>
                  </a:lnTo>
                  <a:lnTo>
                    <a:pt x="1679" y="118"/>
                  </a:lnTo>
                  <a:lnTo>
                    <a:pt x="1677" y="114"/>
                  </a:lnTo>
                  <a:lnTo>
                    <a:pt x="1675" y="109"/>
                  </a:lnTo>
                  <a:lnTo>
                    <a:pt x="1674" y="104"/>
                  </a:lnTo>
                  <a:lnTo>
                    <a:pt x="1674" y="98"/>
                  </a:lnTo>
                  <a:lnTo>
                    <a:pt x="1673" y="93"/>
                  </a:lnTo>
                  <a:lnTo>
                    <a:pt x="1674" y="87"/>
                  </a:lnTo>
                  <a:lnTo>
                    <a:pt x="1674" y="81"/>
                  </a:lnTo>
                  <a:lnTo>
                    <a:pt x="1675" y="76"/>
                  </a:lnTo>
                  <a:lnTo>
                    <a:pt x="1677" y="71"/>
                  </a:lnTo>
                  <a:lnTo>
                    <a:pt x="1681" y="62"/>
                  </a:lnTo>
                  <a:lnTo>
                    <a:pt x="1687" y="54"/>
                  </a:lnTo>
                  <a:lnTo>
                    <a:pt x="1690" y="51"/>
                  </a:lnTo>
                  <a:lnTo>
                    <a:pt x="1694" y="48"/>
                  </a:lnTo>
                  <a:lnTo>
                    <a:pt x="1698" y="46"/>
                  </a:lnTo>
                  <a:lnTo>
                    <a:pt x="1702" y="43"/>
                  </a:lnTo>
                  <a:lnTo>
                    <a:pt x="1707" y="42"/>
                  </a:lnTo>
                  <a:lnTo>
                    <a:pt x="1711" y="40"/>
                  </a:lnTo>
                  <a:lnTo>
                    <a:pt x="1716" y="40"/>
                  </a:lnTo>
                  <a:lnTo>
                    <a:pt x="1721" y="39"/>
                  </a:lnTo>
                  <a:lnTo>
                    <a:pt x="1726" y="40"/>
                  </a:lnTo>
                  <a:lnTo>
                    <a:pt x="1731" y="40"/>
                  </a:lnTo>
                  <a:lnTo>
                    <a:pt x="1735" y="42"/>
                  </a:lnTo>
                  <a:lnTo>
                    <a:pt x="1739" y="44"/>
                  </a:lnTo>
                  <a:lnTo>
                    <a:pt x="1742" y="46"/>
                  </a:lnTo>
                  <a:lnTo>
                    <a:pt x="1744" y="47"/>
                  </a:lnTo>
                  <a:lnTo>
                    <a:pt x="1746" y="49"/>
                  </a:lnTo>
                  <a:lnTo>
                    <a:pt x="1749" y="52"/>
                  </a:lnTo>
                  <a:lnTo>
                    <a:pt x="1752" y="56"/>
                  </a:lnTo>
                  <a:lnTo>
                    <a:pt x="1752" y="44"/>
                  </a:lnTo>
                  <a:lnTo>
                    <a:pt x="1784" y="44"/>
                  </a:lnTo>
                  <a:close/>
                  <a:moveTo>
                    <a:pt x="33" y="120"/>
                  </a:moveTo>
                  <a:lnTo>
                    <a:pt x="106" y="120"/>
                  </a:lnTo>
                  <a:lnTo>
                    <a:pt x="10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20"/>
                  </a:lnTo>
                  <a:close/>
                  <a:moveTo>
                    <a:pt x="155" y="28"/>
                  </a:moveTo>
                  <a:lnTo>
                    <a:pt x="124" y="28"/>
                  </a:lnTo>
                  <a:lnTo>
                    <a:pt x="124" y="2"/>
                  </a:lnTo>
                  <a:lnTo>
                    <a:pt x="155" y="2"/>
                  </a:lnTo>
                  <a:lnTo>
                    <a:pt x="155" y="28"/>
                  </a:lnTo>
                  <a:close/>
                  <a:moveTo>
                    <a:pt x="155" y="150"/>
                  </a:moveTo>
                  <a:lnTo>
                    <a:pt x="124" y="150"/>
                  </a:lnTo>
                  <a:lnTo>
                    <a:pt x="124" y="44"/>
                  </a:lnTo>
                  <a:lnTo>
                    <a:pt x="155" y="44"/>
                  </a:lnTo>
                  <a:lnTo>
                    <a:pt x="155" y="150"/>
                  </a:lnTo>
                  <a:close/>
                  <a:moveTo>
                    <a:pt x="237" y="66"/>
                  </a:moveTo>
                  <a:lnTo>
                    <a:pt x="216" y="66"/>
                  </a:lnTo>
                  <a:lnTo>
                    <a:pt x="216" y="150"/>
                  </a:lnTo>
                  <a:lnTo>
                    <a:pt x="185" y="150"/>
                  </a:lnTo>
                  <a:lnTo>
                    <a:pt x="185" y="66"/>
                  </a:lnTo>
                  <a:lnTo>
                    <a:pt x="170" y="66"/>
                  </a:lnTo>
                  <a:lnTo>
                    <a:pt x="170" y="44"/>
                  </a:lnTo>
                  <a:lnTo>
                    <a:pt x="185" y="44"/>
                  </a:lnTo>
                  <a:lnTo>
                    <a:pt x="185" y="35"/>
                  </a:lnTo>
                  <a:lnTo>
                    <a:pt x="186" y="27"/>
                  </a:lnTo>
                  <a:lnTo>
                    <a:pt x="187" y="24"/>
                  </a:lnTo>
                  <a:lnTo>
                    <a:pt x="188" y="20"/>
                  </a:lnTo>
                  <a:lnTo>
                    <a:pt x="189" y="17"/>
                  </a:lnTo>
                  <a:lnTo>
                    <a:pt x="190" y="14"/>
                  </a:lnTo>
                  <a:lnTo>
                    <a:pt x="192" y="12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2" y="4"/>
                  </a:lnTo>
                  <a:lnTo>
                    <a:pt x="205" y="3"/>
                  </a:lnTo>
                  <a:lnTo>
                    <a:pt x="212" y="1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37" y="25"/>
                  </a:lnTo>
                  <a:lnTo>
                    <a:pt x="227" y="25"/>
                  </a:lnTo>
                  <a:lnTo>
                    <a:pt x="223" y="26"/>
                  </a:lnTo>
                  <a:lnTo>
                    <a:pt x="221" y="27"/>
                  </a:lnTo>
                  <a:lnTo>
                    <a:pt x="219" y="28"/>
                  </a:lnTo>
                  <a:lnTo>
                    <a:pt x="218" y="29"/>
                  </a:lnTo>
                  <a:lnTo>
                    <a:pt x="217" y="31"/>
                  </a:lnTo>
                  <a:lnTo>
                    <a:pt x="216" y="33"/>
                  </a:lnTo>
                  <a:lnTo>
                    <a:pt x="216" y="35"/>
                  </a:lnTo>
                  <a:lnTo>
                    <a:pt x="216" y="42"/>
                  </a:lnTo>
                  <a:lnTo>
                    <a:pt x="237" y="42"/>
                  </a:lnTo>
                  <a:lnTo>
                    <a:pt x="237" y="66"/>
                  </a:lnTo>
                  <a:close/>
                  <a:moveTo>
                    <a:pt x="278" y="105"/>
                  </a:moveTo>
                  <a:lnTo>
                    <a:pt x="279" y="110"/>
                  </a:lnTo>
                  <a:lnTo>
                    <a:pt x="280" y="114"/>
                  </a:lnTo>
                  <a:lnTo>
                    <a:pt x="282" y="118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3" y="126"/>
                  </a:lnTo>
                  <a:lnTo>
                    <a:pt x="297" y="127"/>
                  </a:lnTo>
                  <a:lnTo>
                    <a:pt x="301" y="127"/>
                  </a:lnTo>
                  <a:lnTo>
                    <a:pt x="307" y="127"/>
                  </a:lnTo>
                  <a:lnTo>
                    <a:pt x="310" y="126"/>
                  </a:lnTo>
                  <a:lnTo>
                    <a:pt x="312" y="125"/>
                  </a:lnTo>
                  <a:lnTo>
                    <a:pt x="314" y="124"/>
                  </a:lnTo>
                  <a:lnTo>
                    <a:pt x="316" y="122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53" y="118"/>
                  </a:lnTo>
                  <a:lnTo>
                    <a:pt x="350" y="125"/>
                  </a:lnTo>
                  <a:lnTo>
                    <a:pt x="346" y="132"/>
                  </a:lnTo>
                  <a:lnTo>
                    <a:pt x="343" y="135"/>
                  </a:lnTo>
                  <a:lnTo>
                    <a:pt x="341" y="137"/>
                  </a:lnTo>
                  <a:lnTo>
                    <a:pt x="334" y="142"/>
                  </a:lnTo>
                  <a:lnTo>
                    <a:pt x="330" y="144"/>
                  </a:lnTo>
                  <a:lnTo>
                    <a:pt x="326" y="146"/>
                  </a:lnTo>
                  <a:lnTo>
                    <a:pt x="318" y="149"/>
                  </a:lnTo>
                  <a:lnTo>
                    <a:pt x="309" y="151"/>
                  </a:lnTo>
                  <a:lnTo>
                    <a:pt x="305" y="151"/>
                  </a:lnTo>
                  <a:lnTo>
                    <a:pt x="300" y="151"/>
                  </a:lnTo>
                  <a:lnTo>
                    <a:pt x="294" y="151"/>
                  </a:lnTo>
                  <a:lnTo>
                    <a:pt x="288" y="150"/>
                  </a:lnTo>
                  <a:lnTo>
                    <a:pt x="283" y="149"/>
                  </a:lnTo>
                  <a:lnTo>
                    <a:pt x="277" y="147"/>
                  </a:lnTo>
                  <a:lnTo>
                    <a:pt x="273" y="145"/>
                  </a:lnTo>
                  <a:lnTo>
                    <a:pt x="268" y="142"/>
                  </a:lnTo>
                  <a:lnTo>
                    <a:pt x="264" y="139"/>
                  </a:lnTo>
                  <a:lnTo>
                    <a:pt x="260" y="136"/>
                  </a:lnTo>
                  <a:lnTo>
                    <a:pt x="257" y="132"/>
                  </a:lnTo>
                  <a:lnTo>
                    <a:pt x="254" y="128"/>
                  </a:lnTo>
                  <a:lnTo>
                    <a:pt x="251" y="123"/>
                  </a:lnTo>
                  <a:lnTo>
                    <a:pt x="249" y="118"/>
                  </a:lnTo>
                  <a:lnTo>
                    <a:pt x="248" y="113"/>
                  </a:lnTo>
                  <a:lnTo>
                    <a:pt x="246" y="107"/>
                  </a:lnTo>
                  <a:lnTo>
                    <a:pt x="246" y="101"/>
                  </a:lnTo>
                  <a:lnTo>
                    <a:pt x="246" y="95"/>
                  </a:lnTo>
                  <a:lnTo>
                    <a:pt x="246" y="89"/>
                  </a:lnTo>
                  <a:lnTo>
                    <a:pt x="247" y="83"/>
                  </a:lnTo>
                  <a:lnTo>
                    <a:pt x="248" y="78"/>
                  </a:lnTo>
                  <a:lnTo>
                    <a:pt x="250" y="72"/>
                  </a:lnTo>
                  <a:lnTo>
                    <a:pt x="252" y="67"/>
                  </a:lnTo>
                  <a:lnTo>
                    <a:pt x="254" y="63"/>
                  </a:lnTo>
                  <a:lnTo>
                    <a:pt x="257" y="59"/>
                  </a:lnTo>
                  <a:lnTo>
                    <a:pt x="261" y="55"/>
                  </a:lnTo>
                  <a:lnTo>
                    <a:pt x="264" y="51"/>
                  </a:lnTo>
                  <a:lnTo>
                    <a:pt x="269" y="48"/>
                  </a:lnTo>
                  <a:lnTo>
                    <a:pt x="273" y="46"/>
                  </a:lnTo>
                  <a:lnTo>
                    <a:pt x="278" y="43"/>
                  </a:lnTo>
                  <a:lnTo>
                    <a:pt x="283" y="42"/>
                  </a:lnTo>
                  <a:lnTo>
                    <a:pt x="288" y="40"/>
                  </a:lnTo>
                  <a:lnTo>
                    <a:pt x="294" y="40"/>
                  </a:lnTo>
                  <a:lnTo>
                    <a:pt x="300" y="39"/>
                  </a:lnTo>
                  <a:lnTo>
                    <a:pt x="308" y="40"/>
                  </a:lnTo>
                  <a:lnTo>
                    <a:pt x="312" y="41"/>
                  </a:lnTo>
                  <a:lnTo>
                    <a:pt x="316" y="41"/>
                  </a:lnTo>
                  <a:lnTo>
                    <a:pt x="323" y="44"/>
                  </a:lnTo>
                  <a:lnTo>
                    <a:pt x="329" y="47"/>
                  </a:lnTo>
                  <a:lnTo>
                    <a:pt x="333" y="50"/>
                  </a:lnTo>
                  <a:lnTo>
                    <a:pt x="336" y="52"/>
                  </a:lnTo>
                  <a:lnTo>
                    <a:pt x="338" y="54"/>
                  </a:lnTo>
                  <a:lnTo>
                    <a:pt x="341" y="57"/>
                  </a:lnTo>
                  <a:lnTo>
                    <a:pt x="345" y="63"/>
                  </a:lnTo>
                  <a:lnTo>
                    <a:pt x="349" y="70"/>
                  </a:lnTo>
                  <a:lnTo>
                    <a:pt x="351" y="78"/>
                  </a:lnTo>
                  <a:lnTo>
                    <a:pt x="353" y="85"/>
                  </a:lnTo>
                  <a:lnTo>
                    <a:pt x="354" y="94"/>
                  </a:lnTo>
                  <a:lnTo>
                    <a:pt x="354" y="104"/>
                  </a:lnTo>
                  <a:lnTo>
                    <a:pt x="278" y="104"/>
                  </a:lnTo>
                  <a:lnTo>
                    <a:pt x="278" y="105"/>
                  </a:lnTo>
                  <a:close/>
                  <a:moveTo>
                    <a:pt x="321" y="83"/>
                  </a:moveTo>
                  <a:lnTo>
                    <a:pt x="320" y="78"/>
                  </a:lnTo>
                  <a:lnTo>
                    <a:pt x="319" y="74"/>
                  </a:lnTo>
                  <a:lnTo>
                    <a:pt x="317" y="71"/>
                  </a:lnTo>
                  <a:lnTo>
                    <a:pt x="315" y="68"/>
                  </a:lnTo>
                  <a:lnTo>
                    <a:pt x="312" y="66"/>
                  </a:lnTo>
                  <a:lnTo>
                    <a:pt x="310" y="65"/>
                  </a:lnTo>
                  <a:lnTo>
                    <a:pt x="308" y="64"/>
                  </a:lnTo>
                  <a:lnTo>
                    <a:pt x="304" y="63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2" y="64"/>
                  </a:lnTo>
                  <a:lnTo>
                    <a:pt x="288" y="66"/>
                  </a:lnTo>
                  <a:lnTo>
                    <a:pt x="285" y="68"/>
                  </a:lnTo>
                  <a:lnTo>
                    <a:pt x="283" y="71"/>
                  </a:lnTo>
                  <a:lnTo>
                    <a:pt x="281" y="74"/>
                  </a:lnTo>
                  <a:lnTo>
                    <a:pt x="279" y="78"/>
                  </a:lnTo>
                  <a:lnTo>
                    <a:pt x="278" y="83"/>
                  </a:lnTo>
                  <a:lnTo>
                    <a:pt x="321" y="83"/>
                  </a:lnTo>
                  <a:close/>
                  <a:moveTo>
                    <a:pt x="396" y="150"/>
                  </a:moveTo>
                  <a:lnTo>
                    <a:pt x="364" y="44"/>
                  </a:lnTo>
                  <a:lnTo>
                    <a:pt x="396" y="44"/>
                  </a:lnTo>
                  <a:lnTo>
                    <a:pt x="404" y="79"/>
                  </a:lnTo>
                  <a:lnTo>
                    <a:pt x="406" y="87"/>
                  </a:lnTo>
                  <a:lnTo>
                    <a:pt x="408" y="96"/>
                  </a:lnTo>
                  <a:lnTo>
                    <a:pt x="411" y="113"/>
                  </a:lnTo>
                  <a:lnTo>
                    <a:pt x="415" y="93"/>
                  </a:lnTo>
                  <a:lnTo>
                    <a:pt x="418" y="79"/>
                  </a:lnTo>
                  <a:lnTo>
                    <a:pt x="427" y="44"/>
                  </a:lnTo>
                  <a:lnTo>
                    <a:pt x="453" y="44"/>
                  </a:lnTo>
                  <a:lnTo>
                    <a:pt x="463" y="79"/>
                  </a:lnTo>
                  <a:lnTo>
                    <a:pt x="468" y="99"/>
                  </a:lnTo>
                  <a:lnTo>
                    <a:pt x="470" y="113"/>
                  </a:lnTo>
                  <a:lnTo>
                    <a:pt x="473" y="97"/>
                  </a:lnTo>
                  <a:lnTo>
                    <a:pt x="477" y="79"/>
                  </a:lnTo>
                  <a:lnTo>
                    <a:pt x="485" y="44"/>
                  </a:lnTo>
                  <a:lnTo>
                    <a:pt x="518" y="44"/>
                  </a:lnTo>
                  <a:lnTo>
                    <a:pt x="487" y="150"/>
                  </a:lnTo>
                  <a:lnTo>
                    <a:pt x="456" y="150"/>
                  </a:lnTo>
                  <a:lnTo>
                    <a:pt x="446" y="112"/>
                  </a:lnTo>
                  <a:lnTo>
                    <a:pt x="442" y="94"/>
                  </a:lnTo>
                  <a:lnTo>
                    <a:pt x="438" y="76"/>
                  </a:lnTo>
                  <a:lnTo>
                    <a:pt x="434" y="96"/>
                  </a:lnTo>
                  <a:lnTo>
                    <a:pt x="430" y="112"/>
                  </a:lnTo>
                  <a:lnTo>
                    <a:pt x="421" y="150"/>
                  </a:lnTo>
                  <a:lnTo>
                    <a:pt x="396" y="150"/>
                  </a:lnTo>
                  <a:close/>
                  <a:moveTo>
                    <a:pt x="568" y="28"/>
                  </a:moveTo>
                  <a:lnTo>
                    <a:pt x="537" y="28"/>
                  </a:lnTo>
                  <a:lnTo>
                    <a:pt x="537" y="2"/>
                  </a:lnTo>
                  <a:lnTo>
                    <a:pt x="568" y="2"/>
                  </a:lnTo>
                  <a:lnTo>
                    <a:pt x="568" y="28"/>
                  </a:lnTo>
                  <a:close/>
                  <a:moveTo>
                    <a:pt x="568" y="150"/>
                  </a:moveTo>
                  <a:lnTo>
                    <a:pt x="537" y="150"/>
                  </a:lnTo>
                  <a:lnTo>
                    <a:pt x="537" y="44"/>
                  </a:lnTo>
                  <a:lnTo>
                    <a:pt x="568" y="44"/>
                  </a:lnTo>
                  <a:lnTo>
                    <a:pt x="568" y="150"/>
                  </a:lnTo>
                  <a:close/>
                  <a:moveTo>
                    <a:pt x="694" y="150"/>
                  </a:moveTo>
                  <a:lnTo>
                    <a:pt x="666" y="150"/>
                  </a:lnTo>
                  <a:lnTo>
                    <a:pt x="666" y="139"/>
                  </a:lnTo>
                  <a:lnTo>
                    <a:pt x="663" y="142"/>
                  </a:lnTo>
                  <a:lnTo>
                    <a:pt x="659" y="145"/>
                  </a:lnTo>
                  <a:lnTo>
                    <a:pt x="656" y="147"/>
                  </a:lnTo>
                  <a:lnTo>
                    <a:pt x="653" y="149"/>
                  </a:lnTo>
                  <a:lnTo>
                    <a:pt x="649" y="151"/>
                  </a:lnTo>
                  <a:lnTo>
                    <a:pt x="645" y="152"/>
                  </a:lnTo>
                  <a:lnTo>
                    <a:pt x="641" y="152"/>
                  </a:lnTo>
                  <a:lnTo>
                    <a:pt x="636" y="153"/>
                  </a:lnTo>
                  <a:lnTo>
                    <a:pt x="631" y="152"/>
                  </a:lnTo>
                  <a:lnTo>
                    <a:pt x="626" y="152"/>
                  </a:lnTo>
                  <a:lnTo>
                    <a:pt x="622" y="150"/>
                  </a:lnTo>
                  <a:lnTo>
                    <a:pt x="617" y="149"/>
                  </a:lnTo>
                  <a:lnTo>
                    <a:pt x="613" y="146"/>
                  </a:lnTo>
                  <a:lnTo>
                    <a:pt x="609" y="144"/>
                  </a:lnTo>
                  <a:lnTo>
                    <a:pt x="605" y="141"/>
                  </a:lnTo>
                  <a:lnTo>
                    <a:pt x="602" y="137"/>
                  </a:lnTo>
                  <a:lnTo>
                    <a:pt x="599" y="133"/>
                  </a:lnTo>
                  <a:lnTo>
                    <a:pt x="596" y="129"/>
                  </a:lnTo>
                  <a:lnTo>
                    <a:pt x="594" y="125"/>
                  </a:lnTo>
                  <a:lnTo>
                    <a:pt x="592" y="120"/>
                  </a:lnTo>
                  <a:lnTo>
                    <a:pt x="591" y="114"/>
                  </a:lnTo>
                  <a:lnTo>
                    <a:pt x="590" y="109"/>
                  </a:lnTo>
                  <a:lnTo>
                    <a:pt x="589" y="103"/>
                  </a:lnTo>
                  <a:lnTo>
                    <a:pt x="589" y="97"/>
                  </a:lnTo>
                  <a:lnTo>
                    <a:pt x="589" y="91"/>
                  </a:lnTo>
                  <a:lnTo>
                    <a:pt x="590" y="85"/>
                  </a:lnTo>
                  <a:lnTo>
                    <a:pt x="591" y="79"/>
                  </a:lnTo>
                  <a:lnTo>
                    <a:pt x="592" y="74"/>
                  </a:lnTo>
                  <a:lnTo>
                    <a:pt x="594" y="69"/>
                  </a:lnTo>
                  <a:lnTo>
                    <a:pt x="596" y="64"/>
                  </a:lnTo>
                  <a:lnTo>
                    <a:pt x="602" y="55"/>
                  </a:lnTo>
                  <a:lnTo>
                    <a:pt x="605" y="52"/>
                  </a:lnTo>
                  <a:lnTo>
                    <a:pt x="609" y="49"/>
                  </a:lnTo>
                  <a:lnTo>
                    <a:pt x="613" y="46"/>
                  </a:lnTo>
                  <a:lnTo>
                    <a:pt x="617" y="44"/>
                  </a:lnTo>
                  <a:lnTo>
                    <a:pt x="622" y="42"/>
                  </a:lnTo>
                  <a:lnTo>
                    <a:pt x="626" y="41"/>
                  </a:lnTo>
                  <a:lnTo>
                    <a:pt x="631" y="40"/>
                  </a:lnTo>
                  <a:lnTo>
                    <a:pt x="636" y="39"/>
                  </a:lnTo>
                  <a:lnTo>
                    <a:pt x="644" y="40"/>
                  </a:lnTo>
                  <a:lnTo>
                    <a:pt x="648" y="41"/>
                  </a:lnTo>
                  <a:lnTo>
                    <a:pt x="651" y="42"/>
                  </a:lnTo>
                  <a:lnTo>
                    <a:pt x="654" y="43"/>
                  </a:lnTo>
                  <a:lnTo>
                    <a:pt x="657" y="45"/>
                  </a:lnTo>
                  <a:lnTo>
                    <a:pt x="660" y="48"/>
                  </a:lnTo>
                  <a:lnTo>
                    <a:pt x="663" y="51"/>
                  </a:lnTo>
                  <a:lnTo>
                    <a:pt x="663" y="2"/>
                  </a:lnTo>
                  <a:lnTo>
                    <a:pt x="694" y="2"/>
                  </a:lnTo>
                  <a:lnTo>
                    <a:pt x="694" y="150"/>
                  </a:lnTo>
                  <a:close/>
                  <a:moveTo>
                    <a:pt x="621" y="95"/>
                  </a:moveTo>
                  <a:lnTo>
                    <a:pt x="621" y="102"/>
                  </a:lnTo>
                  <a:lnTo>
                    <a:pt x="622" y="108"/>
                  </a:lnTo>
                  <a:lnTo>
                    <a:pt x="624" y="113"/>
                  </a:lnTo>
                  <a:lnTo>
                    <a:pt x="627" y="117"/>
                  </a:lnTo>
                  <a:lnTo>
                    <a:pt x="630" y="121"/>
                  </a:lnTo>
                  <a:lnTo>
                    <a:pt x="634" y="124"/>
                  </a:lnTo>
                  <a:lnTo>
                    <a:pt x="638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8" y="125"/>
                  </a:lnTo>
                  <a:lnTo>
                    <a:pt x="653" y="124"/>
                  </a:lnTo>
                  <a:lnTo>
                    <a:pt x="657" y="121"/>
                  </a:lnTo>
                  <a:lnTo>
                    <a:pt x="660" y="117"/>
                  </a:lnTo>
                  <a:lnTo>
                    <a:pt x="662" y="113"/>
                  </a:lnTo>
                  <a:lnTo>
                    <a:pt x="664" y="108"/>
                  </a:lnTo>
                  <a:lnTo>
                    <a:pt x="665" y="102"/>
                  </a:lnTo>
                  <a:lnTo>
                    <a:pt x="666" y="95"/>
                  </a:lnTo>
                  <a:lnTo>
                    <a:pt x="665" y="88"/>
                  </a:lnTo>
                  <a:lnTo>
                    <a:pt x="664" y="82"/>
                  </a:lnTo>
                  <a:lnTo>
                    <a:pt x="662" y="77"/>
                  </a:lnTo>
                  <a:lnTo>
                    <a:pt x="660" y="73"/>
                  </a:lnTo>
                  <a:lnTo>
                    <a:pt x="657" y="69"/>
                  </a:lnTo>
                  <a:lnTo>
                    <a:pt x="653" y="67"/>
                  </a:lnTo>
                  <a:lnTo>
                    <a:pt x="651" y="66"/>
                  </a:lnTo>
                  <a:lnTo>
                    <a:pt x="648" y="65"/>
                  </a:lnTo>
                  <a:lnTo>
                    <a:pt x="643" y="65"/>
                  </a:lnTo>
                  <a:lnTo>
                    <a:pt x="638" y="65"/>
                  </a:lnTo>
                  <a:lnTo>
                    <a:pt x="634" y="67"/>
                  </a:lnTo>
                  <a:lnTo>
                    <a:pt x="630" y="70"/>
                  </a:lnTo>
                  <a:lnTo>
                    <a:pt x="627" y="73"/>
                  </a:lnTo>
                  <a:lnTo>
                    <a:pt x="624" y="78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21" y="95"/>
                  </a:lnTo>
                  <a:close/>
                  <a:moveTo>
                    <a:pt x="752" y="105"/>
                  </a:moveTo>
                  <a:lnTo>
                    <a:pt x="753" y="110"/>
                  </a:lnTo>
                  <a:lnTo>
                    <a:pt x="754" y="114"/>
                  </a:lnTo>
                  <a:lnTo>
                    <a:pt x="757" y="118"/>
                  </a:lnTo>
                  <a:lnTo>
                    <a:pt x="760" y="122"/>
                  </a:lnTo>
                  <a:lnTo>
                    <a:pt x="763" y="124"/>
                  </a:lnTo>
                  <a:lnTo>
                    <a:pt x="767" y="126"/>
                  </a:lnTo>
                  <a:lnTo>
                    <a:pt x="771" y="127"/>
                  </a:lnTo>
                  <a:lnTo>
                    <a:pt x="776" y="127"/>
                  </a:lnTo>
                  <a:lnTo>
                    <a:pt x="781" y="127"/>
                  </a:lnTo>
                  <a:lnTo>
                    <a:pt x="784" y="126"/>
                  </a:lnTo>
                  <a:lnTo>
                    <a:pt x="786" y="125"/>
                  </a:lnTo>
                  <a:lnTo>
                    <a:pt x="788" y="124"/>
                  </a:lnTo>
                  <a:lnTo>
                    <a:pt x="790" y="122"/>
                  </a:lnTo>
                  <a:lnTo>
                    <a:pt x="792" y="120"/>
                  </a:lnTo>
                  <a:lnTo>
                    <a:pt x="794" y="118"/>
                  </a:lnTo>
                  <a:lnTo>
                    <a:pt x="826" y="118"/>
                  </a:lnTo>
                  <a:lnTo>
                    <a:pt x="823" y="125"/>
                  </a:lnTo>
                  <a:lnTo>
                    <a:pt x="819" y="132"/>
                  </a:lnTo>
                  <a:lnTo>
                    <a:pt x="817" y="135"/>
                  </a:lnTo>
                  <a:lnTo>
                    <a:pt x="814" y="137"/>
                  </a:lnTo>
                  <a:lnTo>
                    <a:pt x="807" y="142"/>
                  </a:lnTo>
                  <a:lnTo>
                    <a:pt x="804" y="144"/>
                  </a:lnTo>
                  <a:lnTo>
                    <a:pt x="800" y="146"/>
                  </a:lnTo>
                  <a:lnTo>
                    <a:pt x="792" y="149"/>
                  </a:lnTo>
                  <a:lnTo>
                    <a:pt x="783" y="151"/>
                  </a:lnTo>
                  <a:lnTo>
                    <a:pt x="779" y="151"/>
                  </a:lnTo>
                  <a:lnTo>
                    <a:pt x="774" y="151"/>
                  </a:lnTo>
                  <a:lnTo>
                    <a:pt x="768" y="151"/>
                  </a:lnTo>
                  <a:lnTo>
                    <a:pt x="762" y="150"/>
                  </a:lnTo>
                  <a:lnTo>
                    <a:pt x="757" y="149"/>
                  </a:lnTo>
                  <a:lnTo>
                    <a:pt x="752" y="147"/>
                  </a:lnTo>
                  <a:lnTo>
                    <a:pt x="747" y="145"/>
                  </a:lnTo>
                  <a:lnTo>
                    <a:pt x="742" y="142"/>
                  </a:lnTo>
                  <a:lnTo>
                    <a:pt x="738" y="139"/>
                  </a:lnTo>
                  <a:lnTo>
                    <a:pt x="734" y="136"/>
                  </a:lnTo>
                  <a:lnTo>
                    <a:pt x="731" y="132"/>
                  </a:lnTo>
                  <a:lnTo>
                    <a:pt x="728" y="128"/>
                  </a:lnTo>
                  <a:lnTo>
                    <a:pt x="726" y="123"/>
                  </a:lnTo>
                  <a:lnTo>
                    <a:pt x="724" y="118"/>
                  </a:lnTo>
                  <a:lnTo>
                    <a:pt x="722" y="113"/>
                  </a:lnTo>
                  <a:lnTo>
                    <a:pt x="721" y="107"/>
                  </a:lnTo>
                  <a:lnTo>
                    <a:pt x="720" y="101"/>
                  </a:lnTo>
                  <a:lnTo>
                    <a:pt x="720" y="95"/>
                  </a:lnTo>
                  <a:lnTo>
                    <a:pt x="720" y="89"/>
                  </a:lnTo>
                  <a:lnTo>
                    <a:pt x="721" y="83"/>
                  </a:lnTo>
                  <a:lnTo>
                    <a:pt x="722" y="78"/>
                  </a:lnTo>
                  <a:lnTo>
                    <a:pt x="724" y="72"/>
                  </a:lnTo>
                  <a:lnTo>
                    <a:pt x="726" y="67"/>
                  </a:lnTo>
                  <a:lnTo>
                    <a:pt x="729" y="63"/>
                  </a:lnTo>
                  <a:lnTo>
                    <a:pt x="732" y="59"/>
                  </a:lnTo>
                  <a:lnTo>
                    <a:pt x="735" y="55"/>
                  </a:lnTo>
                  <a:lnTo>
                    <a:pt x="739" y="51"/>
                  </a:lnTo>
                  <a:lnTo>
                    <a:pt x="743" y="48"/>
                  </a:lnTo>
                  <a:lnTo>
                    <a:pt x="747" y="46"/>
                  </a:lnTo>
                  <a:lnTo>
                    <a:pt x="752" y="43"/>
                  </a:lnTo>
                  <a:lnTo>
                    <a:pt x="757" y="42"/>
                  </a:lnTo>
                  <a:lnTo>
                    <a:pt x="763" y="40"/>
                  </a:lnTo>
                  <a:lnTo>
                    <a:pt x="768" y="40"/>
                  </a:lnTo>
                  <a:lnTo>
                    <a:pt x="774" y="39"/>
                  </a:lnTo>
                  <a:lnTo>
                    <a:pt x="782" y="40"/>
                  </a:lnTo>
                  <a:lnTo>
                    <a:pt x="786" y="41"/>
                  </a:lnTo>
                  <a:lnTo>
                    <a:pt x="790" y="41"/>
                  </a:lnTo>
                  <a:lnTo>
                    <a:pt x="797" y="44"/>
                  </a:lnTo>
                  <a:lnTo>
                    <a:pt x="803" y="47"/>
                  </a:lnTo>
                  <a:lnTo>
                    <a:pt x="806" y="50"/>
                  </a:lnTo>
                  <a:lnTo>
                    <a:pt x="809" y="52"/>
                  </a:lnTo>
                  <a:lnTo>
                    <a:pt x="812" y="54"/>
                  </a:lnTo>
                  <a:lnTo>
                    <a:pt x="814" y="57"/>
                  </a:lnTo>
                  <a:lnTo>
                    <a:pt x="818" y="63"/>
                  </a:lnTo>
                  <a:lnTo>
                    <a:pt x="822" y="70"/>
                  </a:lnTo>
                  <a:lnTo>
                    <a:pt x="824" y="78"/>
                  </a:lnTo>
                  <a:lnTo>
                    <a:pt x="826" y="85"/>
                  </a:lnTo>
                  <a:lnTo>
                    <a:pt x="827" y="94"/>
                  </a:lnTo>
                  <a:lnTo>
                    <a:pt x="827" y="104"/>
                  </a:lnTo>
                  <a:lnTo>
                    <a:pt x="752" y="104"/>
                  </a:lnTo>
                  <a:lnTo>
                    <a:pt x="752" y="105"/>
                  </a:lnTo>
                  <a:close/>
                  <a:moveTo>
                    <a:pt x="795" y="83"/>
                  </a:moveTo>
                  <a:lnTo>
                    <a:pt x="794" y="78"/>
                  </a:lnTo>
                  <a:lnTo>
                    <a:pt x="793" y="74"/>
                  </a:lnTo>
                  <a:lnTo>
                    <a:pt x="791" y="71"/>
                  </a:lnTo>
                  <a:lnTo>
                    <a:pt x="789" y="68"/>
                  </a:lnTo>
                  <a:lnTo>
                    <a:pt x="786" y="66"/>
                  </a:lnTo>
                  <a:lnTo>
                    <a:pt x="784" y="65"/>
                  </a:lnTo>
                  <a:lnTo>
                    <a:pt x="783" y="64"/>
                  </a:lnTo>
                  <a:lnTo>
                    <a:pt x="779" y="63"/>
                  </a:lnTo>
                  <a:lnTo>
                    <a:pt x="774" y="63"/>
                  </a:lnTo>
                  <a:lnTo>
                    <a:pt x="770" y="63"/>
                  </a:lnTo>
                  <a:lnTo>
                    <a:pt x="766" y="64"/>
                  </a:lnTo>
                  <a:lnTo>
                    <a:pt x="762" y="66"/>
                  </a:lnTo>
                  <a:lnTo>
                    <a:pt x="759" y="68"/>
                  </a:lnTo>
                  <a:lnTo>
                    <a:pt x="757" y="71"/>
                  </a:lnTo>
                  <a:lnTo>
                    <a:pt x="755" y="74"/>
                  </a:lnTo>
                  <a:lnTo>
                    <a:pt x="753" y="78"/>
                  </a:lnTo>
                  <a:lnTo>
                    <a:pt x="752" y="83"/>
                  </a:lnTo>
                  <a:lnTo>
                    <a:pt x="795" y="83"/>
                  </a:lnTo>
                  <a:close/>
                  <a:moveTo>
                    <a:pt x="953" y="120"/>
                  </a:moveTo>
                  <a:lnTo>
                    <a:pt x="1024" y="120"/>
                  </a:lnTo>
                  <a:lnTo>
                    <a:pt x="1024" y="148"/>
                  </a:lnTo>
                  <a:lnTo>
                    <a:pt x="920" y="148"/>
                  </a:lnTo>
                  <a:lnTo>
                    <a:pt x="920" y="0"/>
                  </a:lnTo>
                  <a:lnTo>
                    <a:pt x="953" y="0"/>
                  </a:lnTo>
                  <a:lnTo>
                    <a:pt x="953" y="120"/>
                  </a:lnTo>
                  <a:close/>
                  <a:moveTo>
                    <a:pt x="1067" y="105"/>
                  </a:moveTo>
                  <a:lnTo>
                    <a:pt x="1068" y="110"/>
                  </a:lnTo>
                  <a:lnTo>
                    <a:pt x="1070" y="114"/>
                  </a:lnTo>
                  <a:lnTo>
                    <a:pt x="1072" y="118"/>
                  </a:lnTo>
                  <a:lnTo>
                    <a:pt x="1075" y="122"/>
                  </a:lnTo>
                  <a:lnTo>
                    <a:pt x="1078" y="124"/>
                  </a:lnTo>
                  <a:lnTo>
                    <a:pt x="1082" y="126"/>
                  </a:lnTo>
                  <a:lnTo>
                    <a:pt x="1086" y="127"/>
                  </a:lnTo>
                  <a:lnTo>
                    <a:pt x="1091" y="127"/>
                  </a:lnTo>
                  <a:lnTo>
                    <a:pt x="1097" y="127"/>
                  </a:lnTo>
                  <a:lnTo>
                    <a:pt x="1099" y="126"/>
                  </a:lnTo>
                  <a:lnTo>
                    <a:pt x="1102" y="125"/>
                  </a:lnTo>
                  <a:lnTo>
                    <a:pt x="1104" y="124"/>
                  </a:lnTo>
                  <a:lnTo>
                    <a:pt x="1106" y="122"/>
                  </a:lnTo>
                  <a:lnTo>
                    <a:pt x="1108" y="120"/>
                  </a:lnTo>
                  <a:lnTo>
                    <a:pt x="1109" y="118"/>
                  </a:lnTo>
                  <a:lnTo>
                    <a:pt x="1141" y="118"/>
                  </a:lnTo>
                  <a:lnTo>
                    <a:pt x="1139" y="125"/>
                  </a:lnTo>
                  <a:lnTo>
                    <a:pt x="1134" y="132"/>
                  </a:lnTo>
                  <a:lnTo>
                    <a:pt x="1132" y="135"/>
                  </a:lnTo>
                  <a:lnTo>
                    <a:pt x="1129" y="137"/>
                  </a:lnTo>
                  <a:lnTo>
                    <a:pt x="1123" y="142"/>
                  </a:lnTo>
                  <a:lnTo>
                    <a:pt x="1119" y="144"/>
                  </a:lnTo>
                  <a:lnTo>
                    <a:pt x="1116" y="146"/>
                  </a:lnTo>
                  <a:lnTo>
                    <a:pt x="1108" y="149"/>
                  </a:lnTo>
                  <a:lnTo>
                    <a:pt x="1099" y="151"/>
                  </a:lnTo>
                  <a:lnTo>
                    <a:pt x="1094" y="151"/>
                  </a:lnTo>
                  <a:lnTo>
                    <a:pt x="1090" y="151"/>
                  </a:lnTo>
                  <a:lnTo>
                    <a:pt x="1084" y="151"/>
                  </a:lnTo>
                  <a:lnTo>
                    <a:pt x="1078" y="150"/>
                  </a:lnTo>
                  <a:lnTo>
                    <a:pt x="1072" y="149"/>
                  </a:lnTo>
                  <a:lnTo>
                    <a:pt x="1067" y="147"/>
                  </a:lnTo>
                  <a:lnTo>
                    <a:pt x="1061" y="145"/>
                  </a:lnTo>
                  <a:lnTo>
                    <a:pt x="1057" y="142"/>
                  </a:lnTo>
                  <a:lnTo>
                    <a:pt x="1053" y="139"/>
                  </a:lnTo>
                  <a:lnTo>
                    <a:pt x="1049" y="136"/>
                  </a:lnTo>
                  <a:lnTo>
                    <a:pt x="1045" y="132"/>
                  </a:lnTo>
                  <a:lnTo>
                    <a:pt x="1043" y="128"/>
                  </a:lnTo>
                  <a:lnTo>
                    <a:pt x="1040" y="123"/>
                  </a:lnTo>
                  <a:lnTo>
                    <a:pt x="1038" y="118"/>
                  </a:lnTo>
                  <a:lnTo>
                    <a:pt x="1036" y="113"/>
                  </a:lnTo>
                  <a:lnTo>
                    <a:pt x="1035" y="107"/>
                  </a:lnTo>
                  <a:lnTo>
                    <a:pt x="1034" y="101"/>
                  </a:lnTo>
                  <a:lnTo>
                    <a:pt x="1034" y="95"/>
                  </a:lnTo>
                  <a:lnTo>
                    <a:pt x="1034" y="89"/>
                  </a:lnTo>
                  <a:lnTo>
                    <a:pt x="1035" y="83"/>
                  </a:lnTo>
                  <a:lnTo>
                    <a:pt x="1036" y="78"/>
                  </a:lnTo>
                  <a:lnTo>
                    <a:pt x="1038" y="72"/>
                  </a:lnTo>
                  <a:lnTo>
                    <a:pt x="1040" y="67"/>
                  </a:lnTo>
                  <a:lnTo>
                    <a:pt x="1043" y="63"/>
                  </a:lnTo>
                  <a:lnTo>
                    <a:pt x="1046" y="59"/>
                  </a:lnTo>
                  <a:lnTo>
                    <a:pt x="1049" y="55"/>
                  </a:lnTo>
                  <a:lnTo>
                    <a:pt x="1053" y="51"/>
                  </a:lnTo>
                  <a:lnTo>
                    <a:pt x="1057" y="48"/>
                  </a:lnTo>
                  <a:lnTo>
                    <a:pt x="1062" y="46"/>
                  </a:lnTo>
                  <a:lnTo>
                    <a:pt x="1068" y="43"/>
                  </a:lnTo>
                  <a:lnTo>
                    <a:pt x="1073" y="42"/>
                  </a:lnTo>
                  <a:lnTo>
                    <a:pt x="1078" y="40"/>
                  </a:lnTo>
                  <a:lnTo>
                    <a:pt x="1084" y="40"/>
                  </a:lnTo>
                  <a:lnTo>
                    <a:pt x="1090" y="39"/>
                  </a:lnTo>
                  <a:lnTo>
                    <a:pt x="1098" y="40"/>
                  </a:lnTo>
                  <a:lnTo>
                    <a:pt x="1102" y="41"/>
                  </a:lnTo>
                  <a:lnTo>
                    <a:pt x="1105" y="41"/>
                  </a:lnTo>
                  <a:lnTo>
                    <a:pt x="1112" y="44"/>
                  </a:lnTo>
                  <a:lnTo>
                    <a:pt x="1119" y="47"/>
                  </a:lnTo>
                  <a:lnTo>
                    <a:pt x="1122" y="50"/>
                  </a:lnTo>
                  <a:lnTo>
                    <a:pt x="1124" y="52"/>
                  </a:lnTo>
                  <a:lnTo>
                    <a:pt x="1127" y="54"/>
                  </a:lnTo>
                  <a:lnTo>
                    <a:pt x="1129" y="57"/>
                  </a:lnTo>
                  <a:lnTo>
                    <a:pt x="1134" y="63"/>
                  </a:lnTo>
                  <a:lnTo>
                    <a:pt x="1137" y="70"/>
                  </a:lnTo>
                  <a:lnTo>
                    <a:pt x="1140" y="78"/>
                  </a:lnTo>
                  <a:lnTo>
                    <a:pt x="1142" y="85"/>
                  </a:lnTo>
                  <a:lnTo>
                    <a:pt x="1142" y="94"/>
                  </a:lnTo>
                  <a:lnTo>
                    <a:pt x="1143" y="104"/>
                  </a:lnTo>
                  <a:lnTo>
                    <a:pt x="1067" y="104"/>
                  </a:lnTo>
                  <a:lnTo>
                    <a:pt x="1067" y="105"/>
                  </a:lnTo>
                  <a:close/>
                  <a:moveTo>
                    <a:pt x="1112" y="83"/>
                  </a:moveTo>
                  <a:lnTo>
                    <a:pt x="1111" y="78"/>
                  </a:lnTo>
                  <a:lnTo>
                    <a:pt x="1110" y="74"/>
                  </a:lnTo>
                  <a:lnTo>
                    <a:pt x="1108" y="71"/>
                  </a:lnTo>
                  <a:lnTo>
                    <a:pt x="1106" y="68"/>
                  </a:lnTo>
                  <a:lnTo>
                    <a:pt x="1103" y="66"/>
                  </a:lnTo>
                  <a:lnTo>
                    <a:pt x="1101" y="65"/>
                  </a:lnTo>
                  <a:lnTo>
                    <a:pt x="1099" y="64"/>
                  </a:lnTo>
                  <a:lnTo>
                    <a:pt x="1095" y="63"/>
                  </a:lnTo>
                  <a:lnTo>
                    <a:pt x="1091" y="63"/>
                  </a:lnTo>
                  <a:lnTo>
                    <a:pt x="1087" y="63"/>
                  </a:lnTo>
                  <a:lnTo>
                    <a:pt x="1083" y="64"/>
                  </a:lnTo>
                  <a:lnTo>
                    <a:pt x="1079" y="66"/>
                  </a:lnTo>
                  <a:lnTo>
                    <a:pt x="1076" y="68"/>
                  </a:lnTo>
                  <a:lnTo>
                    <a:pt x="1074" y="71"/>
                  </a:lnTo>
                  <a:lnTo>
                    <a:pt x="1072" y="74"/>
                  </a:lnTo>
                  <a:lnTo>
                    <a:pt x="1070" y="78"/>
                  </a:lnTo>
                  <a:lnTo>
                    <a:pt x="1069" y="83"/>
                  </a:lnTo>
                  <a:lnTo>
                    <a:pt x="1112" y="83"/>
                  </a:lnTo>
                  <a:close/>
                  <a:moveTo>
                    <a:pt x="1165" y="76"/>
                  </a:moveTo>
                  <a:lnTo>
                    <a:pt x="1166" y="71"/>
                  </a:lnTo>
                  <a:lnTo>
                    <a:pt x="1166" y="67"/>
                  </a:lnTo>
                  <a:lnTo>
                    <a:pt x="1167" y="63"/>
                  </a:lnTo>
                  <a:lnTo>
                    <a:pt x="1169" y="59"/>
                  </a:lnTo>
                  <a:lnTo>
                    <a:pt x="1171" y="56"/>
                  </a:lnTo>
                  <a:lnTo>
                    <a:pt x="1173" y="53"/>
                  </a:lnTo>
                  <a:lnTo>
                    <a:pt x="1175" y="51"/>
                  </a:lnTo>
                  <a:lnTo>
                    <a:pt x="1178" y="48"/>
                  </a:lnTo>
                  <a:lnTo>
                    <a:pt x="1181" y="46"/>
                  </a:lnTo>
                  <a:lnTo>
                    <a:pt x="1184" y="44"/>
                  </a:lnTo>
                  <a:lnTo>
                    <a:pt x="1192" y="42"/>
                  </a:lnTo>
                  <a:lnTo>
                    <a:pt x="1197" y="41"/>
                  </a:lnTo>
                  <a:lnTo>
                    <a:pt x="1202" y="40"/>
                  </a:lnTo>
                  <a:lnTo>
                    <a:pt x="1213" y="39"/>
                  </a:lnTo>
                  <a:lnTo>
                    <a:pt x="1219" y="40"/>
                  </a:lnTo>
                  <a:lnTo>
                    <a:pt x="1224" y="40"/>
                  </a:lnTo>
                  <a:lnTo>
                    <a:pt x="1229" y="41"/>
                  </a:lnTo>
                  <a:lnTo>
                    <a:pt x="1234" y="42"/>
                  </a:lnTo>
                  <a:lnTo>
                    <a:pt x="1242" y="46"/>
                  </a:lnTo>
                  <a:lnTo>
                    <a:pt x="1249" y="51"/>
                  </a:lnTo>
                  <a:lnTo>
                    <a:pt x="1252" y="53"/>
                  </a:lnTo>
                  <a:lnTo>
                    <a:pt x="1254" y="56"/>
                  </a:lnTo>
                  <a:lnTo>
                    <a:pt x="1256" y="59"/>
                  </a:lnTo>
                  <a:lnTo>
                    <a:pt x="1258" y="63"/>
                  </a:lnTo>
                  <a:lnTo>
                    <a:pt x="1260" y="71"/>
                  </a:lnTo>
                  <a:lnTo>
                    <a:pt x="1260" y="76"/>
                  </a:lnTo>
                  <a:lnTo>
                    <a:pt x="1260" y="81"/>
                  </a:lnTo>
                  <a:lnTo>
                    <a:pt x="1260" y="130"/>
                  </a:lnTo>
                  <a:lnTo>
                    <a:pt x="1260" y="137"/>
                  </a:lnTo>
                  <a:lnTo>
                    <a:pt x="1261" y="141"/>
                  </a:lnTo>
                  <a:lnTo>
                    <a:pt x="1262" y="145"/>
                  </a:lnTo>
                  <a:lnTo>
                    <a:pt x="1264" y="148"/>
                  </a:lnTo>
                  <a:lnTo>
                    <a:pt x="1232" y="148"/>
                  </a:lnTo>
                  <a:lnTo>
                    <a:pt x="1229" y="140"/>
                  </a:lnTo>
                  <a:lnTo>
                    <a:pt x="1222" y="145"/>
                  </a:lnTo>
                  <a:lnTo>
                    <a:pt x="1219" y="147"/>
                  </a:lnTo>
                  <a:lnTo>
                    <a:pt x="1215" y="149"/>
                  </a:lnTo>
                  <a:lnTo>
                    <a:pt x="1207" y="151"/>
                  </a:lnTo>
                  <a:lnTo>
                    <a:pt x="1203" y="151"/>
                  </a:lnTo>
                  <a:lnTo>
                    <a:pt x="1199" y="151"/>
                  </a:lnTo>
                  <a:lnTo>
                    <a:pt x="1190" y="151"/>
                  </a:lnTo>
                  <a:lnTo>
                    <a:pt x="1182" y="149"/>
                  </a:lnTo>
                  <a:lnTo>
                    <a:pt x="1179" y="147"/>
                  </a:lnTo>
                  <a:lnTo>
                    <a:pt x="1176" y="146"/>
                  </a:lnTo>
                  <a:lnTo>
                    <a:pt x="1170" y="142"/>
                  </a:lnTo>
                  <a:lnTo>
                    <a:pt x="1168" y="139"/>
                  </a:lnTo>
                  <a:lnTo>
                    <a:pt x="1166" y="137"/>
                  </a:lnTo>
                  <a:lnTo>
                    <a:pt x="1164" y="134"/>
                  </a:lnTo>
                  <a:lnTo>
                    <a:pt x="1162" y="131"/>
                  </a:lnTo>
                  <a:lnTo>
                    <a:pt x="1161" y="128"/>
                  </a:lnTo>
                  <a:lnTo>
                    <a:pt x="1160" y="125"/>
                  </a:lnTo>
                  <a:lnTo>
                    <a:pt x="1160" y="121"/>
                  </a:lnTo>
                  <a:lnTo>
                    <a:pt x="1159" y="118"/>
                  </a:lnTo>
                  <a:lnTo>
                    <a:pt x="1160" y="111"/>
                  </a:lnTo>
                  <a:lnTo>
                    <a:pt x="1162" y="105"/>
                  </a:lnTo>
                  <a:lnTo>
                    <a:pt x="1163" y="103"/>
                  </a:lnTo>
                  <a:lnTo>
                    <a:pt x="1163" y="102"/>
                  </a:lnTo>
                  <a:lnTo>
                    <a:pt x="1165" y="99"/>
                  </a:lnTo>
                  <a:lnTo>
                    <a:pt x="1167" y="97"/>
                  </a:lnTo>
                  <a:lnTo>
                    <a:pt x="1169" y="94"/>
                  </a:lnTo>
                  <a:lnTo>
                    <a:pt x="1175" y="90"/>
                  </a:lnTo>
                  <a:lnTo>
                    <a:pt x="1182" y="87"/>
                  </a:lnTo>
                  <a:lnTo>
                    <a:pt x="1191" y="85"/>
                  </a:lnTo>
                  <a:lnTo>
                    <a:pt x="1201" y="83"/>
                  </a:lnTo>
                  <a:lnTo>
                    <a:pt x="1218" y="80"/>
                  </a:lnTo>
                  <a:lnTo>
                    <a:pt x="1223" y="79"/>
                  </a:lnTo>
                  <a:lnTo>
                    <a:pt x="1226" y="77"/>
                  </a:lnTo>
                  <a:lnTo>
                    <a:pt x="1227" y="76"/>
                  </a:lnTo>
                  <a:lnTo>
                    <a:pt x="1228" y="73"/>
                  </a:lnTo>
                  <a:lnTo>
                    <a:pt x="1228" y="71"/>
                  </a:lnTo>
                  <a:lnTo>
                    <a:pt x="1227" y="69"/>
                  </a:lnTo>
                  <a:lnTo>
                    <a:pt x="1226" y="67"/>
                  </a:lnTo>
                  <a:lnTo>
                    <a:pt x="1224" y="66"/>
                  </a:lnTo>
                  <a:lnTo>
                    <a:pt x="1219" y="64"/>
                  </a:lnTo>
                  <a:lnTo>
                    <a:pt x="1215" y="63"/>
                  </a:lnTo>
                  <a:lnTo>
                    <a:pt x="1211" y="63"/>
                  </a:lnTo>
                  <a:lnTo>
                    <a:pt x="1207" y="63"/>
                  </a:lnTo>
                  <a:lnTo>
                    <a:pt x="1204" y="64"/>
                  </a:lnTo>
                  <a:lnTo>
                    <a:pt x="1200" y="65"/>
                  </a:lnTo>
                  <a:lnTo>
                    <a:pt x="1199" y="66"/>
                  </a:lnTo>
                  <a:lnTo>
                    <a:pt x="1198" y="66"/>
                  </a:lnTo>
                  <a:lnTo>
                    <a:pt x="1195" y="68"/>
                  </a:lnTo>
                  <a:lnTo>
                    <a:pt x="1194" y="70"/>
                  </a:lnTo>
                  <a:lnTo>
                    <a:pt x="1192" y="73"/>
                  </a:lnTo>
                  <a:lnTo>
                    <a:pt x="1192" y="76"/>
                  </a:lnTo>
                  <a:lnTo>
                    <a:pt x="1165" y="76"/>
                  </a:lnTo>
                  <a:close/>
                  <a:moveTo>
                    <a:pt x="1229" y="99"/>
                  </a:moveTo>
                  <a:lnTo>
                    <a:pt x="1225" y="100"/>
                  </a:lnTo>
                  <a:lnTo>
                    <a:pt x="1223" y="101"/>
                  </a:lnTo>
                  <a:lnTo>
                    <a:pt x="1220" y="101"/>
                  </a:lnTo>
                  <a:lnTo>
                    <a:pt x="1208" y="104"/>
                  </a:lnTo>
                  <a:lnTo>
                    <a:pt x="1201" y="106"/>
                  </a:lnTo>
                  <a:lnTo>
                    <a:pt x="1198" y="107"/>
                  </a:lnTo>
                  <a:lnTo>
                    <a:pt x="1196" y="109"/>
                  </a:lnTo>
                  <a:lnTo>
                    <a:pt x="1194" y="111"/>
                  </a:lnTo>
                  <a:lnTo>
                    <a:pt x="1193" y="112"/>
                  </a:lnTo>
                  <a:lnTo>
                    <a:pt x="1192" y="114"/>
                  </a:lnTo>
                  <a:lnTo>
                    <a:pt x="1192" y="116"/>
                  </a:lnTo>
                  <a:lnTo>
                    <a:pt x="1192" y="119"/>
                  </a:lnTo>
                  <a:lnTo>
                    <a:pt x="1193" y="121"/>
                  </a:lnTo>
                  <a:lnTo>
                    <a:pt x="1194" y="123"/>
                  </a:lnTo>
                  <a:lnTo>
                    <a:pt x="1196" y="124"/>
                  </a:lnTo>
                  <a:lnTo>
                    <a:pt x="1198" y="126"/>
                  </a:lnTo>
                  <a:lnTo>
                    <a:pt x="1200" y="127"/>
                  </a:lnTo>
                  <a:lnTo>
                    <a:pt x="1204" y="127"/>
                  </a:lnTo>
                  <a:lnTo>
                    <a:pt x="1207" y="127"/>
                  </a:lnTo>
                  <a:lnTo>
                    <a:pt x="1214" y="127"/>
                  </a:lnTo>
                  <a:lnTo>
                    <a:pt x="1217" y="126"/>
                  </a:lnTo>
                  <a:lnTo>
                    <a:pt x="1220" y="124"/>
                  </a:lnTo>
                  <a:lnTo>
                    <a:pt x="1223" y="122"/>
                  </a:lnTo>
                  <a:lnTo>
                    <a:pt x="1225" y="120"/>
                  </a:lnTo>
                  <a:lnTo>
                    <a:pt x="1228" y="117"/>
                  </a:lnTo>
                  <a:lnTo>
                    <a:pt x="1229" y="113"/>
                  </a:lnTo>
                  <a:lnTo>
                    <a:pt x="1229" y="99"/>
                  </a:lnTo>
                  <a:close/>
                  <a:moveTo>
                    <a:pt x="1319" y="44"/>
                  </a:moveTo>
                  <a:lnTo>
                    <a:pt x="1317" y="62"/>
                  </a:lnTo>
                  <a:lnTo>
                    <a:pt x="1320" y="56"/>
                  </a:lnTo>
                  <a:lnTo>
                    <a:pt x="1322" y="51"/>
                  </a:lnTo>
                  <a:lnTo>
                    <a:pt x="1325" y="47"/>
                  </a:lnTo>
                  <a:lnTo>
                    <a:pt x="1329" y="44"/>
                  </a:lnTo>
                  <a:lnTo>
                    <a:pt x="1334" y="42"/>
                  </a:lnTo>
                  <a:lnTo>
                    <a:pt x="1339" y="41"/>
                  </a:lnTo>
                  <a:lnTo>
                    <a:pt x="1346" y="40"/>
                  </a:lnTo>
                  <a:lnTo>
                    <a:pt x="1354" y="39"/>
                  </a:lnTo>
                  <a:lnTo>
                    <a:pt x="1354" y="69"/>
                  </a:lnTo>
                  <a:lnTo>
                    <a:pt x="1345" y="69"/>
                  </a:lnTo>
                  <a:lnTo>
                    <a:pt x="1341" y="69"/>
                  </a:lnTo>
                  <a:lnTo>
                    <a:pt x="1337" y="70"/>
                  </a:lnTo>
                  <a:lnTo>
                    <a:pt x="1334" y="71"/>
                  </a:lnTo>
                  <a:lnTo>
                    <a:pt x="1331" y="72"/>
                  </a:lnTo>
                  <a:lnTo>
                    <a:pt x="1328" y="74"/>
                  </a:lnTo>
                  <a:lnTo>
                    <a:pt x="1325" y="76"/>
                  </a:lnTo>
                  <a:lnTo>
                    <a:pt x="1323" y="78"/>
                  </a:lnTo>
                  <a:lnTo>
                    <a:pt x="1322" y="81"/>
                  </a:lnTo>
                  <a:lnTo>
                    <a:pt x="1320" y="87"/>
                  </a:lnTo>
                  <a:lnTo>
                    <a:pt x="1318" y="95"/>
                  </a:lnTo>
                  <a:lnTo>
                    <a:pt x="1318" y="105"/>
                  </a:lnTo>
                  <a:lnTo>
                    <a:pt x="1317" y="119"/>
                  </a:lnTo>
                  <a:lnTo>
                    <a:pt x="1317" y="150"/>
                  </a:lnTo>
                  <a:lnTo>
                    <a:pt x="1287" y="150"/>
                  </a:lnTo>
                  <a:lnTo>
                    <a:pt x="1287" y="44"/>
                  </a:lnTo>
                  <a:lnTo>
                    <a:pt x="1319" y="44"/>
                  </a:lnTo>
                  <a:close/>
                  <a:moveTo>
                    <a:pt x="1403" y="42"/>
                  </a:moveTo>
                  <a:lnTo>
                    <a:pt x="1403" y="52"/>
                  </a:lnTo>
                  <a:lnTo>
                    <a:pt x="1410" y="45"/>
                  </a:lnTo>
                  <a:lnTo>
                    <a:pt x="1414" y="43"/>
                  </a:lnTo>
                  <a:lnTo>
                    <a:pt x="1417" y="41"/>
                  </a:lnTo>
                  <a:lnTo>
                    <a:pt x="1421" y="39"/>
                  </a:lnTo>
                  <a:lnTo>
                    <a:pt x="1424" y="39"/>
                  </a:lnTo>
                  <a:lnTo>
                    <a:pt x="1428" y="38"/>
                  </a:lnTo>
                  <a:lnTo>
                    <a:pt x="1433" y="38"/>
                  </a:lnTo>
                  <a:lnTo>
                    <a:pt x="1441" y="39"/>
                  </a:lnTo>
                  <a:lnTo>
                    <a:pt x="1449" y="41"/>
                  </a:lnTo>
                  <a:lnTo>
                    <a:pt x="1452" y="42"/>
                  </a:lnTo>
                  <a:lnTo>
                    <a:pt x="1455" y="44"/>
                  </a:lnTo>
                  <a:lnTo>
                    <a:pt x="1458" y="46"/>
                  </a:lnTo>
                  <a:lnTo>
                    <a:pt x="1461" y="49"/>
                  </a:lnTo>
                  <a:lnTo>
                    <a:pt x="1465" y="55"/>
                  </a:lnTo>
                  <a:lnTo>
                    <a:pt x="1467" y="58"/>
                  </a:lnTo>
                  <a:lnTo>
                    <a:pt x="1468" y="62"/>
                  </a:lnTo>
                  <a:lnTo>
                    <a:pt x="1470" y="70"/>
                  </a:lnTo>
                  <a:lnTo>
                    <a:pt x="1471" y="74"/>
                  </a:lnTo>
                  <a:lnTo>
                    <a:pt x="1471" y="79"/>
                  </a:lnTo>
                  <a:lnTo>
                    <a:pt x="1471" y="148"/>
                  </a:lnTo>
                  <a:lnTo>
                    <a:pt x="1440" y="148"/>
                  </a:lnTo>
                  <a:lnTo>
                    <a:pt x="1440" y="90"/>
                  </a:lnTo>
                  <a:lnTo>
                    <a:pt x="1440" y="77"/>
                  </a:lnTo>
                  <a:lnTo>
                    <a:pt x="1439" y="73"/>
                  </a:lnTo>
                  <a:lnTo>
                    <a:pt x="1437" y="70"/>
                  </a:lnTo>
                  <a:lnTo>
                    <a:pt x="1435" y="68"/>
                  </a:lnTo>
                  <a:lnTo>
                    <a:pt x="1431" y="66"/>
                  </a:lnTo>
                  <a:lnTo>
                    <a:pt x="1428" y="65"/>
                  </a:lnTo>
                  <a:lnTo>
                    <a:pt x="1424" y="65"/>
                  </a:lnTo>
                  <a:lnTo>
                    <a:pt x="1420" y="65"/>
                  </a:lnTo>
                  <a:lnTo>
                    <a:pt x="1416" y="66"/>
                  </a:lnTo>
                  <a:lnTo>
                    <a:pt x="1413" y="68"/>
                  </a:lnTo>
                  <a:lnTo>
                    <a:pt x="1410" y="70"/>
                  </a:lnTo>
                  <a:lnTo>
                    <a:pt x="1407" y="73"/>
                  </a:lnTo>
                  <a:lnTo>
                    <a:pt x="1406" y="77"/>
                  </a:lnTo>
                  <a:lnTo>
                    <a:pt x="1405" y="82"/>
                  </a:lnTo>
                  <a:lnTo>
                    <a:pt x="1405" y="88"/>
                  </a:lnTo>
                  <a:lnTo>
                    <a:pt x="1405" y="148"/>
                  </a:lnTo>
                  <a:lnTo>
                    <a:pt x="1375" y="148"/>
                  </a:lnTo>
                  <a:lnTo>
                    <a:pt x="1375" y="42"/>
                  </a:lnTo>
                  <a:lnTo>
                    <a:pt x="1403" y="42"/>
                  </a:lnTo>
                  <a:close/>
                  <a:moveTo>
                    <a:pt x="1529" y="28"/>
                  </a:moveTo>
                  <a:lnTo>
                    <a:pt x="1499" y="28"/>
                  </a:lnTo>
                  <a:lnTo>
                    <a:pt x="1499" y="2"/>
                  </a:lnTo>
                  <a:lnTo>
                    <a:pt x="1529" y="2"/>
                  </a:lnTo>
                  <a:lnTo>
                    <a:pt x="1529" y="28"/>
                  </a:lnTo>
                  <a:close/>
                  <a:moveTo>
                    <a:pt x="1529" y="150"/>
                  </a:moveTo>
                  <a:lnTo>
                    <a:pt x="1499" y="150"/>
                  </a:lnTo>
                  <a:lnTo>
                    <a:pt x="1499" y="44"/>
                  </a:lnTo>
                  <a:lnTo>
                    <a:pt x="1529" y="44"/>
                  </a:lnTo>
                  <a:lnTo>
                    <a:pt x="1529" y="150"/>
                  </a:lnTo>
                  <a:close/>
                  <a:moveTo>
                    <a:pt x="1588" y="42"/>
                  </a:moveTo>
                  <a:lnTo>
                    <a:pt x="1588" y="52"/>
                  </a:lnTo>
                  <a:lnTo>
                    <a:pt x="1596" y="45"/>
                  </a:lnTo>
                  <a:lnTo>
                    <a:pt x="1599" y="43"/>
                  </a:lnTo>
                  <a:lnTo>
                    <a:pt x="1603" y="41"/>
                  </a:lnTo>
                  <a:lnTo>
                    <a:pt x="1606" y="39"/>
                  </a:lnTo>
                  <a:lnTo>
                    <a:pt x="1610" y="39"/>
                  </a:lnTo>
                  <a:lnTo>
                    <a:pt x="1613" y="38"/>
                  </a:lnTo>
                  <a:lnTo>
                    <a:pt x="1617" y="38"/>
                  </a:lnTo>
                  <a:lnTo>
                    <a:pt x="1626" y="39"/>
                  </a:lnTo>
                  <a:lnTo>
                    <a:pt x="1633" y="41"/>
                  </a:lnTo>
                  <a:lnTo>
                    <a:pt x="1637" y="42"/>
                  </a:lnTo>
                  <a:lnTo>
                    <a:pt x="1640" y="44"/>
                  </a:lnTo>
                  <a:lnTo>
                    <a:pt x="1643" y="46"/>
                  </a:lnTo>
                  <a:lnTo>
                    <a:pt x="1645" y="49"/>
                  </a:lnTo>
                  <a:lnTo>
                    <a:pt x="1649" y="55"/>
                  </a:lnTo>
                  <a:lnTo>
                    <a:pt x="1651" y="58"/>
                  </a:lnTo>
                  <a:lnTo>
                    <a:pt x="1653" y="62"/>
                  </a:lnTo>
                  <a:lnTo>
                    <a:pt x="1654" y="70"/>
                  </a:lnTo>
                  <a:lnTo>
                    <a:pt x="1655" y="74"/>
                  </a:lnTo>
                  <a:lnTo>
                    <a:pt x="1655" y="79"/>
                  </a:lnTo>
                  <a:lnTo>
                    <a:pt x="1655" y="148"/>
                  </a:lnTo>
                  <a:lnTo>
                    <a:pt x="1624" y="148"/>
                  </a:lnTo>
                  <a:lnTo>
                    <a:pt x="1624" y="90"/>
                  </a:lnTo>
                  <a:lnTo>
                    <a:pt x="1624" y="77"/>
                  </a:lnTo>
                  <a:lnTo>
                    <a:pt x="1623" y="73"/>
                  </a:lnTo>
                  <a:lnTo>
                    <a:pt x="1622" y="70"/>
                  </a:lnTo>
                  <a:lnTo>
                    <a:pt x="1619" y="68"/>
                  </a:lnTo>
                  <a:lnTo>
                    <a:pt x="1616" y="66"/>
                  </a:lnTo>
                  <a:lnTo>
                    <a:pt x="1613" y="65"/>
                  </a:lnTo>
                  <a:lnTo>
                    <a:pt x="1609" y="65"/>
                  </a:lnTo>
                  <a:lnTo>
                    <a:pt x="1605" y="65"/>
                  </a:lnTo>
                  <a:lnTo>
                    <a:pt x="1602" y="66"/>
                  </a:lnTo>
                  <a:lnTo>
                    <a:pt x="1598" y="68"/>
                  </a:lnTo>
                  <a:lnTo>
                    <a:pt x="1595" y="70"/>
                  </a:lnTo>
                  <a:lnTo>
                    <a:pt x="1593" y="73"/>
                  </a:lnTo>
                  <a:lnTo>
                    <a:pt x="1591" y="77"/>
                  </a:lnTo>
                  <a:lnTo>
                    <a:pt x="1591" y="82"/>
                  </a:lnTo>
                  <a:lnTo>
                    <a:pt x="1591" y="88"/>
                  </a:lnTo>
                  <a:lnTo>
                    <a:pt x="1591" y="148"/>
                  </a:lnTo>
                  <a:lnTo>
                    <a:pt x="1560" y="148"/>
                  </a:lnTo>
                  <a:lnTo>
                    <a:pt x="1560" y="42"/>
                  </a:lnTo>
                  <a:lnTo>
                    <a:pt x="158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2854201-A225-4133-93FF-D1ECE7A813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2360613"/>
              <a:ext cx="8150225" cy="1535113"/>
            </a:xfrm>
            <a:custGeom>
              <a:avLst/>
              <a:gdLst>
                <a:gd name="T0" fmla="*/ 4441 w 5134"/>
                <a:gd name="T1" fmla="*/ 871 h 967"/>
                <a:gd name="T2" fmla="*/ 4563 w 5134"/>
                <a:gd name="T3" fmla="*/ 640 h 967"/>
                <a:gd name="T4" fmla="*/ 4637 w 5134"/>
                <a:gd name="T5" fmla="*/ 768 h 967"/>
                <a:gd name="T6" fmla="*/ 4890 w 5134"/>
                <a:gd name="T7" fmla="*/ 747 h 967"/>
                <a:gd name="T8" fmla="*/ 4869 w 5134"/>
                <a:gd name="T9" fmla="*/ 618 h 967"/>
                <a:gd name="T10" fmla="*/ 4433 w 5134"/>
                <a:gd name="T11" fmla="*/ 455 h 967"/>
                <a:gd name="T12" fmla="*/ 4390 w 5134"/>
                <a:gd name="T13" fmla="*/ 194 h 967"/>
                <a:gd name="T14" fmla="*/ 4559 w 5134"/>
                <a:gd name="T15" fmla="*/ 30 h 967"/>
                <a:gd name="T16" fmla="*/ 4900 w 5134"/>
                <a:gd name="T17" fmla="*/ 19 h 967"/>
                <a:gd name="T18" fmla="*/ 5087 w 5134"/>
                <a:gd name="T19" fmla="*/ 168 h 967"/>
                <a:gd name="T20" fmla="*/ 4882 w 5134"/>
                <a:gd name="T21" fmla="*/ 226 h 967"/>
                <a:gd name="T22" fmla="*/ 4666 w 5134"/>
                <a:gd name="T23" fmla="*/ 188 h 967"/>
                <a:gd name="T24" fmla="*/ 4593 w 5134"/>
                <a:gd name="T25" fmla="*/ 288 h 967"/>
                <a:gd name="T26" fmla="*/ 4970 w 5134"/>
                <a:gd name="T27" fmla="*/ 421 h 967"/>
                <a:gd name="T28" fmla="*/ 5124 w 5134"/>
                <a:gd name="T29" fmla="*/ 579 h 967"/>
                <a:gd name="T30" fmla="*/ 5075 w 5134"/>
                <a:gd name="T31" fmla="*/ 839 h 967"/>
                <a:gd name="T32" fmla="*/ 4768 w 5134"/>
                <a:gd name="T33" fmla="*/ 966 h 967"/>
                <a:gd name="T34" fmla="*/ 3413 w 5134"/>
                <a:gd name="T35" fmla="*/ 388 h 967"/>
                <a:gd name="T36" fmla="*/ 1200 w 5134"/>
                <a:gd name="T37" fmla="*/ 947 h 967"/>
                <a:gd name="T38" fmla="*/ 953 w 5134"/>
                <a:gd name="T39" fmla="*/ 746 h 967"/>
                <a:gd name="T40" fmla="*/ 910 w 5134"/>
                <a:gd name="T41" fmla="*/ 328 h 967"/>
                <a:gd name="T42" fmla="*/ 1087 w 5134"/>
                <a:gd name="T43" fmla="*/ 68 h 967"/>
                <a:gd name="T44" fmla="*/ 1442 w 5134"/>
                <a:gd name="T45" fmla="*/ 9 h 967"/>
                <a:gd name="T46" fmla="*/ 1692 w 5134"/>
                <a:gd name="T47" fmla="*/ 165 h 967"/>
                <a:gd name="T48" fmla="*/ 1479 w 5134"/>
                <a:gd name="T49" fmla="*/ 264 h 967"/>
                <a:gd name="T50" fmla="*/ 1275 w 5134"/>
                <a:gd name="T51" fmla="*/ 217 h 967"/>
                <a:gd name="T52" fmla="*/ 1140 w 5134"/>
                <a:gd name="T53" fmla="*/ 392 h 967"/>
                <a:gd name="T54" fmla="*/ 1174 w 5134"/>
                <a:gd name="T55" fmla="*/ 670 h 967"/>
                <a:gd name="T56" fmla="*/ 1366 w 5134"/>
                <a:gd name="T57" fmla="*/ 760 h 967"/>
                <a:gd name="T58" fmla="*/ 1498 w 5134"/>
                <a:gd name="T59" fmla="*/ 659 h 967"/>
                <a:gd name="T60" fmla="*/ 1688 w 5134"/>
                <a:gd name="T61" fmla="*/ 812 h 967"/>
                <a:gd name="T62" fmla="*/ 1386 w 5134"/>
                <a:gd name="T63" fmla="*/ 965 h 967"/>
                <a:gd name="T64" fmla="*/ 2021 w 5134"/>
                <a:gd name="T65" fmla="*/ 885 h 967"/>
                <a:gd name="T66" fmla="*/ 1849 w 5134"/>
                <a:gd name="T67" fmla="*/ 588 h 967"/>
                <a:gd name="T68" fmla="*/ 1916 w 5134"/>
                <a:gd name="T69" fmla="*/ 190 h 967"/>
                <a:gd name="T70" fmla="*/ 2169 w 5134"/>
                <a:gd name="T71" fmla="*/ 13 h 967"/>
                <a:gd name="T72" fmla="*/ 2526 w 5134"/>
                <a:gd name="T73" fmla="*/ 57 h 967"/>
                <a:gd name="T74" fmla="*/ 2689 w 5134"/>
                <a:gd name="T75" fmla="*/ 284 h 967"/>
                <a:gd name="T76" fmla="*/ 2366 w 5134"/>
                <a:gd name="T77" fmla="*/ 219 h 967"/>
                <a:gd name="T78" fmla="*/ 2151 w 5134"/>
                <a:gd name="T79" fmla="*/ 262 h 967"/>
                <a:gd name="T80" fmla="*/ 2082 w 5134"/>
                <a:gd name="T81" fmla="*/ 516 h 967"/>
                <a:gd name="T82" fmla="*/ 2182 w 5134"/>
                <a:gd name="T83" fmla="*/ 733 h 967"/>
                <a:gd name="T84" fmla="*/ 2385 w 5134"/>
                <a:gd name="T85" fmla="*/ 738 h 967"/>
                <a:gd name="T86" fmla="*/ 2707 w 5134"/>
                <a:gd name="T87" fmla="*/ 624 h 967"/>
                <a:gd name="T88" fmla="*/ 2548 w 5134"/>
                <a:gd name="T89" fmla="*/ 896 h 967"/>
                <a:gd name="T90" fmla="*/ 3786 w 5134"/>
                <a:gd name="T91" fmla="*/ 958 h 967"/>
                <a:gd name="T92" fmla="*/ 3535 w 5134"/>
                <a:gd name="T93" fmla="*/ 793 h 967"/>
                <a:gd name="T94" fmla="*/ 3722 w 5134"/>
                <a:gd name="T95" fmla="*/ 691 h 967"/>
                <a:gd name="T96" fmla="*/ 3877 w 5134"/>
                <a:gd name="T97" fmla="*/ 787 h 967"/>
                <a:gd name="T98" fmla="*/ 4063 w 5134"/>
                <a:gd name="T99" fmla="*/ 711 h 967"/>
                <a:gd name="T100" fmla="*/ 3802 w 5134"/>
                <a:gd name="T101" fmla="*/ 557 h 967"/>
                <a:gd name="T102" fmla="*/ 3547 w 5134"/>
                <a:gd name="T103" fmla="*/ 394 h 967"/>
                <a:gd name="T104" fmla="*/ 3563 w 5134"/>
                <a:gd name="T105" fmla="*/ 147 h 967"/>
                <a:gd name="T106" fmla="*/ 3798 w 5134"/>
                <a:gd name="T107" fmla="*/ 8 h 967"/>
                <a:gd name="T108" fmla="*/ 4130 w 5134"/>
                <a:gd name="T109" fmla="*/ 52 h 967"/>
                <a:gd name="T110" fmla="*/ 4259 w 5134"/>
                <a:gd name="T111" fmla="*/ 231 h 967"/>
                <a:gd name="T112" fmla="*/ 3998 w 5134"/>
                <a:gd name="T113" fmla="*/ 199 h 967"/>
                <a:gd name="T114" fmla="*/ 3761 w 5134"/>
                <a:gd name="T115" fmla="*/ 219 h 967"/>
                <a:gd name="T116" fmla="*/ 3766 w 5134"/>
                <a:gd name="T117" fmla="*/ 319 h 967"/>
                <a:gd name="T118" fmla="*/ 4181 w 5134"/>
                <a:gd name="T119" fmla="*/ 454 h 967"/>
                <a:gd name="T120" fmla="*/ 4285 w 5134"/>
                <a:gd name="T121" fmla="*/ 643 h 967"/>
                <a:gd name="T122" fmla="*/ 4154 w 5134"/>
                <a:gd name="T123" fmla="*/ 90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34" h="967">
                  <a:moveTo>
                    <a:pt x="4746" y="967"/>
                  </a:moveTo>
                  <a:lnTo>
                    <a:pt x="4722" y="966"/>
                  </a:lnTo>
                  <a:lnTo>
                    <a:pt x="4700" y="965"/>
                  </a:lnTo>
                  <a:lnTo>
                    <a:pt x="4678" y="964"/>
                  </a:lnTo>
                  <a:lnTo>
                    <a:pt x="4657" y="961"/>
                  </a:lnTo>
                  <a:lnTo>
                    <a:pt x="4636" y="958"/>
                  </a:lnTo>
                  <a:lnTo>
                    <a:pt x="4616" y="954"/>
                  </a:lnTo>
                  <a:lnTo>
                    <a:pt x="4607" y="952"/>
                  </a:lnTo>
                  <a:lnTo>
                    <a:pt x="4597" y="950"/>
                  </a:lnTo>
                  <a:lnTo>
                    <a:pt x="4577" y="945"/>
                  </a:lnTo>
                  <a:lnTo>
                    <a:pt x="4560" y="939"/>
                  </a:lnTo>
                  <a:lnTo>
                    <a:pt x="4542" y="933"/>
                  </a:lnTo>
                  <a:lnTo>
                    <a:pt x="4526" y="926"/>
                  </a:lnTo>
                  <a:lnTo>
                    <a:pt x="4510" y="918"/>
                  </a:lnTo>
                  <a:lnTo>
                    <a:pt x="4495" y="910"/>
                  </a:lnTo>
                  <a:lnTo>
                    <a:pt x="4487" y="905"/>
                  </a:lnTo>
                  <a:lnTo>
                    <a:pt x="4480" y="901"/>
                  </a:lnTo>
                  <a:lnTo>
                    <a:pt x="4467" y="891"/>
                  </a:lnTo>
                  <a:lnTo>
                    <a:pt x="4454" y="881"/>
                  </a:lnTo>
                  <a:lnTo>
                    <a:pt x="4441" y="871"/>
                  </a:lnTo>
                  <a:lnTo>
                    <a:pt x="4430" y="859"/>
                  </a:lnTo>
                  <a:lnTo>
                    <a:pt x="4419" y="847"/>
                  </a:lnTo>
                  <a:lnTo>
                    <a:pt x="4409" y="835"/>
                  </a:lnTo>
                  <a:lnTo>
                    <a:pt x="4400" y="822"/>
                  </a:lnTo>
                  <a:lnTo>
                    <a:pt x="4391" y="808"/>
                  </a:lnTo>
                  <a:lnTo>
                    <a:pt x="4383" y="793"/>
                  </a:lnTo>
                  <a:lnTo>
                    <a:pt x="4376" y="779"/>
                  </a:lnTo>
                  <a:lnTo>
                    <a:pt x="4370" y="763"/>
                  </a:lnTo>
                  <a:lnTo>
                    <a:pt x="4365" y="747"/>
                  </a:lnTo>
                  <a:lnTo>
                    <a:pt x="4360" y="731"/>
                  </a:lnTo>
                  <a:lnTo>
                    <a:pt x="4358" y="722"/>
                  </a:lnTo>
                  <a:lnTo>
                    <a:pt x="4356" y="714"/>
                  </a:lnTo>
                  <a:lnTo>
                    <a:pt x="4355" y="705"/>
                  </a:lnTo>
                  <a:lnTo>
                    <a:pt x="4353" y="696"/>
                  </a:lnTo>
                  <a:lnTo>
                    <a:pt x="4351" y="678"/>
                  </a:lnTo>
                  <a:lnTo>
                    <a:pt x="4350" y="659"/>
                  </a:lnTo>
                  <a:lnTo>
                    <a:pt x="4349" y="640"/>
                  </a:lnTo>
                  <a:lnTo>
                    <a:pt x="4349" y="636"/>
                  </a:lnTo>
                  <a:lnTo>
                    <a:pt x="4563" y="636"/>
                  </a:lnTo>
                  <a:lnTo>
                    <a:pt x="4563" y="640"/>
                  </a:lnTo>
                  <a:lnTo>
                    <a:pt x="4563" y="649"/>
                  </a:lnTo>
                  <a:lnTo>
                    <a:pt x="4564" y="658"/>
                  </a:lnTo>
                  <a:lnTo>
                    <a:pt x="4565" y="667"/>
                  </a:lnTo>
                  <a:lnTo>
                    <a:pt x="4567" y="675"/>
                  </a:lnTo>
                  <a:lnTo>
                    <a:pt x="4569" y="683"/>
                  </a:lnTo>
                  <a:lnTo>
                    <a:pt x="4571" y="691"/>
                  </a:lnTo>
                  <a:lnTo>
                    <a:pt x="4573" y="699"/>
                  </a:lnTo>
                  <a:lnTo>
                    <a:pt x="4576" y="706"/>
                  </a:lnTo>
                  <a:lnTo>
                    <a:pt x="4583" y="719"/>
                  </a:lnTo>
                  <a:lnTo>
                    <a:pt x="4588" y="725"/>
                  </a:lnTo>
                  <a:lnTo>
                    <a:pt x="4592" y="731"/>
                  </a:lnTo>
                  <a:lnTo>
                    <a:pt x="4596" y="737"/>
                  </a:lnTo>
                  <a:lnTo>
                    <a:pt x="4601" y="742"/>
                  </a:lnTo>
                  <a:lnTo>
                    <a:pt x="4603" y="745"/>
                  </a:lnTo>
                  <a:lnTo>
                    <a:pt x="4606" y="747"/>
                  </a:lnTo>
                  <a:lnTo>
                    <a:pt x="4612" y="752"/>
                  </a:lnTo>
                  <a:lnTo>
                    <a:pt x="4617" y="756"/>
                  </a:lnTo>
                  <a:lnTo>
                    <a:pt x="4624" y="761"/>
                  </a:lnTo>
                  <a:lnTo>
                    <a:pt x="4630" y="764"/>
                  </a:lnTo>
                  <a:lnTo>
                    <a:pt x="4637" y="768"/>
                  </a:lnTo>
                  <a:lnTo>
                    <a:pt x="4652" y="774"/>
                  </a:lnTo>
                  <a:lnTo>
                    <a:pt x="4668" y="779"/>
                  </a:lnTo>
                  <a:lnTo>
                    <a:pt x="4677" y="781"/>
                  </a:lnTo>
                  <a:lnTo>
                    <a:pt x="4686" y="783"/>
                  </a:lnTo>
                  <a:lnTo>
                    <a:pt x="4705" y="786"/>
                  </a:lnTo>
                  <a:lnTo>
                    <a:pt x="4726" y="787"/>
                  </a:lnTo>
                  <a:lnTo>
                    <a:pt x="4748" y="788"/>
                  </a:lnTo>
                  <a:lnTo>
                    <a:pt x="4767" y="787"/>
                  </a:lnTo>
                  <a:lnTo>
                    <a:pt x="4786" y="786"/>
                  </a:lnTo>
                  <a:lnTo>
                    <a:pt x="4794" y="785"/>
                  </a:lnTo>
                  <a:lnTo>
                    <a:pt x="4803" y="784"/>
                  </a:lnTo>
                  <a:lnTo>
                    <a:pt x="4811" y="783"/>
                  </a:lnTo>
                  <a:lnTo>
                    <a:pt x="4819" y="781"/>
                  </a:lnTo>
                  <a:lnTo>
                    <a:pt x="4833" y="777"/>
                  </a:lnTo>
                  <a:lnTo>
                    <a:pt x="4847" y="773"/>
                  </a:lnTo>
                  <a:lnTo>
                    <a:pt x="4859" y="767"/>
                  </a:lnTo>
                  <a:lnTo>
                    <a:pt x="4871" y="761"/>
                  </a:lnTo>
                  <a:lnTo>
                    <a:pt x="4881" y="754"/>
                  </a:lnTo>
                  <a:lnTo>
                    <a:pt x="4885" y="751"/>
                  </a:lnTo>
                  <a:lnTo>
                    <a:pt x="4890" y="747"/>
                  </a:lnTo>
                  <a:lnTo>
                    <a:pt x="4894" y="743"/>
                  </a:lnTo>
                  <a:lnTo>
                    <a:pt x="4897" y="739"/>
                  </a:lnTo>
                  <a:lnTo>
                    <a:pt x="4903" y="730"/>
                  </a:lnTo>
                  <a:lnTo>
                    <a:pt x="4908" y="721"/>
                  </a:lnTo>
                  <a:lnTo>
                    <a:pt x="4910" y="716"/>
                  </a:lnTo>
                  <a:lnTo>
                    <a:pt x="4912" y="711"/>
                  </a:lnTo>
                  <a:lnTo>
                    <a:pt x="4913" y="705"/>
                  </a:lnTo>
                  <a:lnTo>
                    <a:pt x="4914" y="700"/>
                  </a:lnTo>
                  <a:lnTo>
                    <a:pt x="4915" y="689"/>
                  </a:lnTo>
                  <a:lnTo>
                    <a:pt x="4914" y="681"/>
                  </a:lnTo>
                  <a:lnTo>
                    <a:pt x="4913" y="673"/>
                  </a:lnTo>
                  <a:lnTo>
                    <a:pt x="4911" y="666"/>
                  </a:lnTo>
                  <a:lnTo>
                    <a:pt x="4909" y="659"/>
                  </a:lnTo>
                  <a:lnTo>
                    <a:pt x="4905" y="652"/>
                  </a:lnTo>
                  <a:lnTo>
                    <a:pt x="4901" y="645"/>
                  </a:lnTo>
                  <a:lnTo>
                    <a:pt x="4896" y="639"/>
                  </a:lnTo>
                  <a:lnTo>
                    <a:pt x="4891" y="633"/>
                  </a:lnTo>
                  <a:lnTo>
                    <a:pt x="4884" y="628"/>
                  </a:lnTo>
                  <a:lnTo>
                    <a:pt x="4877" y="623"/>
                  </a:lnTo>
                  <a:lnTo>
                    <a:pt x="4869" y="618"/>
                  </a:lnTo>
                  <a:lnTo>
                    <a:pt x="4860" y="614"/>
                  </a:lnTo>
                  <a:lnTo>
                    <a:pt x="4851" y="609"/>
                  </a:lnTo>
                  <a:lnTo>
                    <a:pt x="4841" y="606"/>
                  </a:lnTo>
                  <a:lnTo>
                    <a:pt x="4830" y="602"/>
                  </a:lnTo>
                  <a:lnTo>
                    <a:pt x="4818" y="599"/>
                  </a:lnTo>
                  <a:lnTo>
                    <a:pt x="4652" y="557"/>
                  </a:lnTo>
                  <a:lnTo>
                    <a:pt x="4617" y="548"/>
                  </a:lnTo>
                  <a:lnTo>
                    <a:pt x="4601" y="544"/>
                  </a:lnTo>
                  <a:lnTo>
                    <a:pt x="4585" y="539"/>
                  </a:lnTo>
                  <a:lnTo>
                    <a:pt x="4555" y="529"/>
                  </a:lnTo>
                  <a:lnTo>
                    <a:pt x="4529" y="519"/>
                  </a:lnTo>
                  <a:lnTo>
                    <a:pt x="4517" y="513"/>
                  </a:lnTo>
                  <a:lnTo>
                    <a:pt x="4506" y="508"/>
                  </a:lnTo>
                  <a:lnTo>
                    <a:pt x="4485" y="496"/>
                  </a:lnTo>
                  <a:lnTo>
                    <a:pt x="4466" y="484"/>
                  </a:lnTo>
                  <a:lnTo>
                    <a:pt x="4458" y="477"/>
                  </a:lnTo>
                  <a:lnTo>
                    <a:pt x="4450" y="471"/>
                  </a:lnTo>
                  <a:lnTo>
                    <a:pt x="4445" y="467"/>
                  </a:lnTo>
                  <a:lnTo>
                    <a:pt x="4441" y="463"/>
                  </a:lnTo>
                  <a:lnTo>
                    <a:pt x="4433" y="455"/>
                  </a:lnTo>
                  <a:lnTo>
                    <a:pt x="4426" y="446"/>
                  </a:lnTo>
                  <a:lnTo>
                    <a:pt x="4419" y="437"/>
                  </a:lnTo>
                  <a:lnTo>
                    <a:pt x="4412" y="427"/>
                  </a:lnTo>
                  <a:lnTo>
                    <a:pt x="4406" y="416"/>
                  </a:lnTo>
                  <a:lnTo>
                    <a:pt x="4400" y="405"/>
                  </a:lnTo>
                  <a:lnTo>
                    <a:pt x="4395" y="394"/>
                  </a:lnTo>
                  <a:lnTo>
                    <a:pt x="4391" y="382"/>
                  </a:lnTo>
                  <a:lnTo>
                    <a:pt x="4387" y="369"/>
                  </a:lnTo>
                  <a:lnTo>
                    <a:pt x="4384" y="357"/>
                  </a:lnTo>
                  <a:lnTo>
                    <a:pt x="4381" y="343"/>
                  </a:lnTo>
                  <a:lnTo>
                    <a:pt x="4379" y="330"/>
                  </a:lnTo>
                  <a:lnTo>
                    <a:pt x="4377" y="316"/>
                  </a:lnTo>
                  <a:lnTo>
                    <a:pt x="4376" y="302"/>
                  </a:lnTo>
                  <a:lnTo>
                    <a:pt x="4376" y="288"/>
                  </a:lnTo>
                  <a:lnTo>
                    <a:pt x="4376" y="271"/>
                  </a:lnTo>
                  <a:lnTo>
                    <a:pt x="4377" y="255"/>
                  </a:lnTo>
                  <a:lnTo>
                    <a:pt x="4379" y="239"/>
                  </a:lnTo>
                  <a:lnTo>
                    <a:pt x="4382" y="223"/>
                  </a:lnTo>
                  <a:lnTo>
                    <a:pt x="4386" y="209"/>
                  </a:lnTo>
                  <a:lnTo>
                    <a:pt x="4390" y="194"/>
                  </a:lnTo>
                  <a:lnTo>
                    <a:pt x="4393" y="187"/>
                  </a:lnTo>
                  <a:lnTo>
                    <a:pt x="4395" y="180"/>
                  </a:lnTo>
                  <a:lnTo>
                    <a:pt x="4401" y="167"/>
                  </a:lnTo>
                  <a:lnTo>
                    <a:pt x="4404" y="160"/>
                  </a:lnTo>
                  <a:lnTo>
                    <a:pt x="4408" y="154"/>
                  </a:lnTo>
                  <a:lnTo>
                    <a:pt x="4411" y="147"/>
                  </a:lnTo>
                  <a:lnTo>
                    <a:pt x="4415" y="141"/>
                  </a:lnTo>
                  <a:lnTo>
                    <a:pt x="4419" y="135"/>
                  </a:lnTo>
                  <a:lnTo>
                    <a:pt x="4423" y="129"/>
                  </a:lnTo>
                  <a:lnTo>
                    <a:pt x="4432" y="117"/>
                  </a:lnTo>
                  <a:lnTo>
                    <a:pt x="4442" y="106"/>
                  </a:lnTo>
                  <a:lnTo>
                    <a:pt x="4452" y="96"/>
                  </a:lnTo>
                  <a:lnTo>
                    <a:pt x="4463" y="86"/>
                  </a:lnTo>
                  <a:lnTo>
                    <a:pt x="4475" y="76"/>
                  </a:lnTo>
                  <a:lnTo>
                    <a:pt x="4487" y="67"/>
                  </a:lnTo>
                  <a:lnTo>
                    <a:pt x="4500" y="59"/>
                  </a:lnTo>
                  <a:lnTo>
                    <a:pt x="4514" y="51"/>
                  </a:lnTo>
                  <a:lnTo>
                    <a:pt x="4528" y="43"/>
                  </a:lnTo>
                  <a:lnTo>
                    <a:pt x="4543" y="36"/>
                  </a:lnTo>
                  <a:lnTo>
                    <a:pt x="4559" y="30"/>
                  </a:lnTo>
                  <a:lnTo>
                    <a:pt x="4575" y="25"/>
                  </a:lnTo>
                  <a:lnTo>
                    <a:pt x="4593" y="19"/>
                  </a:lnTo>
                  <a:lnTo>
                    <a:pt x="4602" y="17"/>
                  </a:lnTo>
                  <a:lnTo>
                    <a:pt x="4611" y="15"/>
                  </a:lnTo>
                  <a:lnTo>
                    <a:pt x="4629" y="11"/>
                  </a:lnTo>
                  <a:lnTo>
                    <a:pt x="4647" y="8"/>
                  </a:lnTo>
                  <a:lnTo>
                    <a:pt x="4667" y="5"/>
                  </a:lnTo>
                  <a:lnTo>
                    <a:pt x="4687" y="3"/>
                  </a:lnTo>
                  <a:lnTo>
                    <a:pt x="4697" y="2"/>
                  </a:lnTo>
                  <a:lnTo>
                    <a:pt x="4707" y="1"/>
                  </a:lnTo>
                  <a:lnTo>
                    <a:pt x="4728" y="0"/>
                  </a:lnTo>
                  <a:lnTo>
                    <a:pt x="4750" y="0"/>
                  </a:lnTo>
                  <a:lnTo>
                    <a:pt x="4777" y="0"/>
                  </a:lnTo>
                  <a:lnTo>
                    <a:pt x="4791" y="1"/>
                  </a:lnTo>
                  <a:lnTo>
                    <a:pt x="4804" y="2"/>
                  </a:lnTo>
                  <a:lnTo>
                    <a:pt x="4829" y="4"/>
                  </a:lnTo>
                  <a:lnTo>
                    <a:pt x="4842" y="6"/>
                  </a:lnTo>
                  <a:lnTo>
                    <a:pt x="4854" y="8"/>
                  </a:lnTo>
                  <a:lnTo>
                    <a:pt x="4877" y="13"/>
                  </a:lnTo>
                  <a:lnTo>
                    <a:pt x="4900" y="19"/>
                  </a:lnTo>
                  <a:lnTo>
                    <a:pt x="4910" y="22"/>
                  </a:lnTo>
                  <a:lnTo>
                    <a:pt x="4921" y="25"/>
                  </a:lnTo>
                  <a:lnTo>
                    <a:pt x="4941" y="33"/>
                  </a:lnTo>
                  <a:lnTo>
                    <a:pt x="4961" y="42"/>
                  </a:lnTo>
                  <a:lnTo>
                    <a:pt x="4971" y="47"/>
                  </a:lnTo>
                  <a:lnTo>
                    <a:pt x="4980" y="52"/>
                  </a:lnTo>
                  <a:lnTo>
                    <a:pt x="4988" y="57"/>
                  </a:lnTo>
                  <a:lnTo>
                    <a:pt x="4997" y="63"/>
                  </a:lnTo>
                  <a:lnTo>
                    <a:pt x="5005" y="69"/>
                  </a:lnTo>
                  <a:lnTo>
                    <a:pt x="5013" y="75"/>
                  </a:lnTo>
                  <a:lnTo>
                    <a:pt x="5020" y="81"/>
                  </a:lnTo>
                  <a:lnTo>
                    <a:pt x="5028" y="88"/>
                  </a:lnTo>
                  <a:lnTo>
                    <a:pt x="5042" y="102"/>
                  </a:lnTo>
                  <a:lnTo>
                    <a:pt x="5048" y="109"/>
                  </a:lnTo>
                  <a:lnTo>
                    <a:pt x="5055" y="117"/>
                  </a:lnTo>
                  <a:lnTo>
                    <a:pt x="5067" y="133"/>
                  </a:lnTo>
                  <a:lnTo>
                    <a:pt x="5072" y="141"/>
                  </a:lnTo>
                  <a:lnTo>
                    <a:pt x="5077" y="150"/>
                  </a:lnTo>
                  <a:lnTo>
                    <a:pt x="5082" y="159"/>
                  </a:lnTo>
                  <a:lnTo>
                    <a:pt x="5087" y="168"/>
                  </a:lnTo>
                  <a:lnTo>
                    <a:pt x="5091" y="178"/>
                  </a:lnTo>
                  <a:lnTo>
                    <a:pt x="5095" y="188"/>
                  </a:lnTo>
                  <a:lnTo>
                    <a:pt x="5099" y="198"/>
                  </a:lnTo>
                  <a:lnTo>
                    <a:pt x="5102" y="208"/>
                  </a:lnTo>
                  <a:lnTo>
                    <a:pt x="5105" y="219"/>
                  </a:lnTo>
                  <a:lnTo>
                    <a:pt x="5108" y="231"/>
                  </a:lnTo>
                  <a:lnTo>
                    <a:pt x="5113" y="255"/>
                  </a:lnTo>
                  <a:lnTo>
                    <a:pt x="5118" y="282"/>
                  </a:lnTo>
                  <a:lnTo>
                    <a:pt x="5121" y="311"/>
                  </a:lnTo>
                  <a:lnTo>
                    <a:pt x="5121" y="316"/>
                  </a:lnTo>
                  <a:lnTo>
                    <a:pt x="4906" y="316"/>
                  </a:lnTo>
                  <a:lnTo>
                    <a:pt x="4906" y="296"/>
                  </a:lnTo>
                  <a:lnTo>
                    <a:pt x="4906" y="289"/>
                  </a:lnTo>
                  <a:lnTo>
                    <a:pt x="4906" y="282"/>
                  </a:lnTo>
                  <a:lnTo>
                    <a:pt x="4903" y="270"/>
                  </a:lnTo>
                  <a:lnTo>
                    <a:pt x="4900" y="258"/>
                  </a:lnTo>
                  <a:lnTo>
                    <a:pt x="4898" y="252"/>
                  </a:lnTo>
                  <a:lnTo>
                    <a:pt x="4895" y="246"/>
                  </a:lnTo>
                  <a:lnTo>
                    <a:pt x="4889" y="236"/>
                  </a:lnTo>
                  <a:lnTo>
                    <a:pt x="4882" y="226"/>
                  </a:lnTo>
                  <a:lnTo>
                    <a:pt x="4874" y="217"/>
                  </a:lnTo>
                  <a:lnTo>
                    <a:pt x="4869" y="213"/>
                  </a:lnTo>
                  <a:lnTo>
                    <a:pt x="4864" y="210"/>
                  </a:lnTo>
                  <a:lnTo>
                    <a:pt x="4859" y="206"/>
                  </a:lnTo>
                  <a:lnTo>
                    <a:pt x="4853" y="202"/>
                  </a:lnTo>
                  <a:lnTo>
                    <a:pt x="4847" y="199"/>
                  </a:lnTo>
                  <a:lnTo>
                    <a:pt x="4841" y="196"/>
                  </a:lnTo>
                  <a:lnTo>
                    <a:pt x="4834" y="193"/>
                  </a:lnTo>
                  <a:lnTo>
                    <a:pt x="4828" y="191"/>
                  </a:lnTo>
                  <a:lnTo>
                    <a:pt x="4813" y="187"/>
                  </a:lnTo>
                  <a:lnTo>
                    <a:pt x="4797" y="183"/>
                  </a:lnTo>
                  <a:lnTo>
                    <a:pt x="4781" y="181"/>
                  </a:lnTo>
                  <a:lnTo>
                    <a:pt x="4772" y="180"/>
                  </a:lnTo>
                  <a:lnTo>
                    <a:pt x="4763" y="179"/>
                  </a:lnTo>
                  <a:lnTo>
                    <a:pt x="4744" y="179"/>
                  </a:lnTo>
                  <a:lnTo>
                    <a:pt x="4727" y="179"/>
                  </a:lnTo>
                  <a:lnTo>
                    <a:pt x="4710" y="180"/>
                  </a:lnTo>
                  <a:lnTo>
                    <a:pt x="4695" y="182"/>
                  </a:lnTo>
                  <a:lnTo>
                    <a:pt x="4680" y="185"/>
                  </a:lnTo>
                  <a:lnTo>
                    <a:pt x="4666" y="188"/>
                  </a:lnTo>
                  <a:lnTo>
                    <a:pt x="4654" y="193"/>
                  </a:lnTo>
                  <a:lnTo>
                    <a:pt x="4642" y="197"/>
                  </a:lnTo>
                  <a:lnTo>
                    <a:pt x="4632" y="203"/>
                  </a:lnTo>
                  <a:lnTo>
                    <a:pt x="4622" y="209"/>
                  </a:lnTo>
                  <a:lnTo>
                    <a:pt x="4614" y="216"/>
                  </a:lnTo>
                  <a:lnTo>
                    <a:pt x="4610" y="219"/>
                  </a:lnTo>
                  <a:lnTo>
                    <a:pt x="4607" y="223"/>
                  </a:lnTo>
                  <a:lnTo>
                    <a:pt x="4604" y="227"/>
                  </a:lnTo>
                  <a:lnTo>
                    <a:pt x="4601" y="231"/>
                  </a:lnTo>
                  <a:lnTo>
                    <a:pt x="4599" y="235"/>
                  </a:lnTo>
                  <a:lnTo>
                    <a:pt x="4596" y="240"/>
                  </a:lnTo>
                  <a:lnTo>
                    <a:pt x="4595" y="244"/>
                  </a:lnTo>
                  <a:lnTo>
                    <a:pt x="4593" y="249"/>
                  </a:lnTo>
                  <a:lnTo>
                    <a:pt x="4592" y="253"/>
                  </a:lnTo>
                  <a:lnTo>
                    <a:pt x="4591" y="258"/>
                  </a:lnTo>
                  <a:lnTo>
                    <a:pt x="4591" y="263"/>
                  </a:lnTo>
                  <a:lnTo>
                    <a:pt x="4590" y="268"/>
                  </a:lnTo>
                  <a:lnTo>
                    <a:pt x="4591" y="275"/>
                  </a:lnTo>
                  <a:lnTo>
                    <a:pt x="4592" y="282"/>
                  </a:lnTo>
                  <a:lnTo>
                    <a:pt x="4593" y="288"/>
                  </a:lnTo>
                  <a:lnTo>
                    <a:pt x="4595" y="294"/>
                  </a:lnTo>
                  <a:lnTo>
                    <a:pt x="4598" y="299"/>
                  </a:lnTo>
                  <a:lnTo>
                    <a:pt x="4602" y="305"/>
                  </a:lnTo>
                  <a:lnTo>
                    <a:pt x="4606" y="310"/>
                  </a:lnTo>
                  <a:lnTo>
                    <a:pt x="4611" y="315"/>
                  </a:lnTo>
                  <a:lnTo>
                    <a:pt x="4616" y="319"/>
                  </a:lnTo>
                  <a:lnTo>
                    <a:pt x="4622" y="323"/>
                  </a:lnTo>
                  <a:lnTo>
                    <a:pt x="4629" y="327"/>
                  </a:lnTo>
                  <a:lnTo>
                    <a:pt x="4636" y="331"/>
                  </a:lnTo>
                  <a:lnTo>
                    <a:pt x="4644" y="335"/>
                  </a:lnTo>
                  <a:lnTo>
                    <a:pt x="4652" y="338"/>
                  </a:lnTo>
                  <a:lnTo>
                    <a:pt x="4662" y="341"/>
                  </a:lnTo>
                  <a:lnTo>
                    <a:pt x="4671" y="343"/>
                  </a:lnTo>
                  <a:lnTo>
                    <a:pt x="4857" y="387"/>
                  </a:lnTo>
                  <a:lnTo>
                    <a:pt x="4876" y="392"/>
                  </a:lnTo>
                  <a:lnTo>
                    <a:pt x="4894" y="396"/>
                  </a:lnTo>
                  <a:lnTo>
                    <a:pt x="4927" y="406"/>
                  </a:lnTo>
                  <a:lnTo>
                    <a:pt x="4942" y="411"/>
                  </a:lnTo>
                  <a:lnTo>
                    <a:pt x="4957" y="416"/>
                  </a:lnTo>
                  <a:lnTo>
                    <a:pt x="4970" y="421"/>
                  </a:lnTo>
                  <a:lnTo>
                    <a:pt x="4983" y="427"/>
                  </a:lnTo>
                  <a:lnTo>
                    <a:pt x="4995" y="432"/>
                  </a:lnTo>
                  <a:lnTo>
                    <a:pt x="5006" y="438"/>
                  </a:lnTo>
                  <a:lnTo>
                    <a:pt x="5016" y="444"/>
                  </a:lnTo>
                  <a:lnTo>
                    <a:pt x="5026" y="450"/>
                  </a:lnTo>
                  <a:lnTo>
                    <a:pt x="5031" y="454"/>
                  </a:lnTo>
                  <a:lnTo>
                    <a:pt x="5036" y="457"/>
                  </a:lnTo>
                  <a:lnTo>
                    <a:pt x="5045" y="464"/>
                  </a:lnTo>
                  <a:lnTo>
                    <a:pt x="5054" y="471"/>
                  </a:lnTo>
                  <a:lnTo>
                    <a:pt x="5062" y="479"/>
                  </a:lnTo>
                  <a:lnTo>
                    <a:pt x="5071" y="487"/>
                  </a:lnTo>
                  <a:lnTo>
                    <a:pt x="5079" y="496"/>
                  </a:lnTo>
                  <a:lnTo>
                    <a:pt x="5087" y="505"/>
                  </a:lnTo>
                  <a:lnTo>
                    <a:pt x="5093" y="515"/>
                  </a:lnTo>
                  <a:lnTo>
                    <a:pt x="5100" y="524"/>
                  </a:lnTo>
                  <a:lnTo>
                    <a:pt x="5106" y="535"/>
                  </a:lnTo>
                  <a:lnTo>
                    <a:pt x="5111" y="545"/>
                  </a:lnTo>
                  <a:lnTo>
                    <a:pt x="5116" y="556"/>
                  </a:lnTo>
                  <a:lnTo>
                    <a:pt x="5120" y="568"/>
                  </a:lnTo>
                  <a:lnTo>
                    <a:pt x="5124" y="579"/>
                  </a:lnTo>
                  <a:lnTo>
                    <a:pt x="5127" y="591"/>
                  </a:lnTo>
                  <a:lnTo>
                    <a:pt x="5129" y="604"/>
                  </a:lnTo>
                  <a:lnTo>
                    <a:pt x="5131" y="616"/>
                  </a:lnTo>
                  <a:lnTo>
                    <a:pt x="5132" y="629"/>
                  </a:lnTo>
                  <a:lnTo>
                    <a:pt x="5133" y="636"/>
                  </a:lnTo>
                  <a:lnTo>
                    <a:pt x="5133" y="643"/>
                  </a:lnTo>
                  <a:lnTo>
                    <a:pt x="5134" y="656"/>
                  </a:lnTo>
                  <a:lnTo>
                    <a:pt x="5133" y="674"/>
                  </a:lnTo>
                  <a:lnTo>
                    <a:pt x="5132" y="692"/>
                  </a:lnTo>
                  <a:lnTo>
                    <a:pt x="5130" y="708"/>
                  </a:lnTo>
                  <a:lnTo>
                    <a:pt x="5127" y="725"/>
                  </a:lnTo>
                  <a:lnTo>
                    <a:pt x="5125" y="733"/>
                  </a:lnTo>
                  <a:lnTo>
                    <a:pt x="5123" y="741"/>
                  </a:lnTo>
                  <a:lnTo>
                    <a:pt x="5119" y="756"/>
                  </a:lnTo>
                  <a:lnTo>
                    <a:pt x="5113" y="771"/>
                  </a:lnTo>
                  <a:lnTo>
                    <a:pt x="5107" y="786"/>
                  </a:lnTo>
                  <a:lnTo>
                    <a:pt x="5100" y="800"/>
                  </a:lnTo>
                  <a:lnTo>
                    <a:pt x="5093" y="813"/>
                  </a:lnTo>
                  <a:lnTo>
                    <a:pt x="5084" y="826"/>
                  </a:lnTo>
                  <a:lnTo>
                    <a:pt x="5075" y="839"/>
                  </a:lnTo>
                  <a:lnTo>
                    <a:pt x="5065" y="851"/>
                  </a:lnTo>
                  <a:lnTo>
                    <a:pt x="5054" y="862"/>
                  </a:lnTo>
                  <a:lnTo>
                    <a:pt x="5042" y="873"/>
                  </a:lnTo>
                  <a:lnTo>
                    <a:pt x="5030" y="883"/>
                  </a:lnTo>
                  <a:lnTo>
                    <a:pt x="5017" y="893"/>
                  </a:lnTo>
                  <a:lnTo>
                    <a:pt x="5004" y="902"/>
                  </a:lnTo>
                  <a:lnTo>
                    <a:pt x="4989" y="911"/>
                  </a:lnTo>
                  <a:lnTo>
                    <a:pt x="4974" y="919"/>
                  </a:lnTo>
                  <a:lnTo>
                    <a:pt x="4959" y="926"/>
                  </a:lnTo>
                  <a:lnTo>
                    <a:pt x="4950" y="930"/>
                  </a:lnTo>
                  <a:lnTo>
                    <a:pt x="4941" y="933"/>
                  </a:lnTo>
                  <a:lnTo>
                    <a:pt x="4925" y="940"/>
                  </a:lnTo>
                  <a:lnTo>
                    <a:pt x="4907" y="945"/>
                  </a:lnTo>
                  <a:lnTo>
                    <a:pt x="4889" y="950"/>
                  </a:lnTo>
                  <a:lnTo>
                    <a:pt x="4870" y="954"/>
                  </a:lnTo>
                  <a:lnTo>
                    <a:pt x="4851" y="958"/>
                  </a:lnTo>
                  <a:lnTo>
                    <a:pt x="4831" y="961"/>
                  </a:lnTo>
                  <a:lnTo>
                    <a:pt x="4810" y="964"/>
                  </a:lnTo>
                  <a:lnTo>
                    <a:pt x="4789" y="965"/>
                  </a:lnTo>
                  <a:lnTo>
                    <a:pt x="4768" y="966"/>
                  </a:lnTo>
                  <a:lnTo>
                    <a:pt x="4746" y="967"/>
                  </a:lnTo>
                  <a:close/>
                  <a:moveTo>
                    <a:pt x="592" y="602"/>
                  </a:moveTo>
                  <a:lnTo>
                    <a:pt x="472" y="285"/>
                  </a:lnTo>
                  <a:lnTo>
                    <a:pt x="355" y="602"/>
                  </a:lnTo>
                  <a:lnTo>
                    <a:pt x="592" y="602"/>
                  </a:lnTo>
                  <a:close/>
                  <a:moveTo>
                    <a:pt x="946" y="953"/>
                  </a:moveTo>
                  <a:lnTo>
                    <a:pt x="706" y="953"/>
                  </a:lnTo>
                  <a:lnTo>
                    <a:pt x="648" y="788"/>
                  </a:lnTo>
                  <a:lnTo>
                    <a:pt x="299" y="788"/>
                  </a:lnTo>
                  <a:lnTo>
                    <a:pt x="240" y="953"/>
                  </a:lnTo>
                  <a:lnTo>
                    <a:pt x="0" y="953"/>
                  </a:lnTo>
                  <a:lnTo>
                    <a:pt x="167" y="487"/>
                  </a:lnTo>
                  <a:lnTo>
                    <a:pt x="336" y="21"/>
                  </a:lnTo>
                  <a:lnTo>
                    <a:pt x="610" y="21"/>
                  </a:lnTo>
                  <a:lnTo>
                    <a:pt x="777" y="487"/>
                  </a:lnTo>
                  <a:lnTo>
                    <a:pt x="946" y="953"/>
                  </a:lnTo>
                  <a:close/>
                  <a:moveTo>
                    <a:pt x="3425" y="219"/>
                  </a:moveTo>
                  <a:lnTo>
                    <a:pt x="3019" y="219"/>
                  </a:lnTo>
                  <a:lnTo>
                    <a:pt x="3019" y="388"/>
                  </a:lnTo>
                  <a:lnTo>
                    <a:pt x="3413" y="388"/>
                  </a:lnTo>
                  <a:lnTo>
                    <a:pt x="3413" y="574"/>
                  </a:lnTo>
                  <a:lnTo>
                    <a:pt x="3019" y="574"/>
                  </a:lnTo>
                  <a:lnTo>
                    <a:pt x="3019" y="754"/>
                  </a:lnTo>
                  <a:lnTo>
                    <a:pt x="3425" y="754"/>
                  </a:lnTo>
                  <a:lnTo>
                    <a:pt x="3425" y="953"/>
                  </a:lnTo>
                  <a:lnTo>
                    <a:pt x="2796" y="953"/>
                  </a:lnTo>
                  <a:lnTo>
                    <a:pt x="2796" y="487"/>
                  </a:lnTo>
                  <a:lnTo>
                    <a:pt x="2796" y="21"/>
                  </a:lnTo>
                  <a:lnTo>
                    <a:pt x="3425" y="21"/>
                  </a:lnTo>
                  <a:lnTo>
                    <a:pt x="3425" y="219"/>
                  </a:lnTo>
                  <a:close/>
                  <a:moveTo>
                    <a:pt x="1344" y="967"/>
                  </a:moveTo>
                  <a:lnTo>
                    <a:pt x="1319" y="966"/>
                  </a:lnTo>
                  <a:lnTo>
                    <a:pt x="1306" y="965"/>
                  </a:lnTo>
                  <a:lnTo>
                    <a:pt x="1294" y="964"/>
                  </a:lnTo>
                  <a:lnTo>
                    <a:pt x="1269" y="962"/>
                  </a:lnTo>
                  <a:lnTo>
                    <a:pt x="1257" y="960"/>
                  </a:lnTo>
                  <a:lnTo>
                    <a:pt x="1246" y="958"/>
                  </a:lnTo>
                  <a:lnTo>
                    <a:pt x="1223" y="953"/>
                  </a:lnTo>
                  <a:lnTo>
                    <a:pt x="1211" y="950"/>
                  </a:lnTo>
                  <a:lnTo>
                    <a:pt x="1200" y="947"/>
                  </a:lnTo>
                  <a:lnTo>
                    <a:pt x="1179" y="940"/>
                  </a:lnTo>
                  <a:lnTo>
                    <a:pt x="1168" y="936"/>
                  </a:lnTo>
                  <a:lnTo>
                    <a:pt x="1158" y="932"/>
                  </a:lnTo>
                  <a:lnTo>
                    <a:pt x="1138" y="923"/>
                  </a:lnTo>
                  <a:lnTo>
                    <a:pt x="1118" y="914"/>
                  </a:lnTo>
                  <a:lnTo>
                    <a:pt x="1099" y="903"/>
                  </a:lnTo>
                  <a:lnTo>
                    <a:pt x="1081" y="891"/>
                  </a:lnTo>
                  <a:lnTo>
                    <a:pt x="1072" y="885"/>
                  </a:lnTo>
                  <a:lnTo>
                    <a:pt x="1064" y="878"/>
                  </a:lnTo>
                  <a:lnTo>
                    <a:pt x="1047" y="865"/>
                  </a:lnTo>
                  <a:lnTo>
                    <a:pt x="1031" y="850"/>
                  </a:lnTo>
                  <a:lnTo>
                    <a:pt x="1023" y="843"/>
                  </a:lnTo>
                  <a:lnTo>
                    <a:pt x="1016" y="835"/>
                  </a:lnTo>
                  <a:lnTo>
                    <a:pt x="1009" y="827"/>
                  </a:lnTo>
                  <a:lnTo>
                    <a:pt x="1002" y="819"/>
                  </a:lnTo>
                  <a:lnTo>
                    <a:pt x="995" y="810"/>
                  </a:lnTo>
                  <a:lnTo>
                    <a:pt x="988" y="802"/>
                  </a:lnTo>
                  <a:lnTo>
                    <a:pt x="975" y="784"/>
                  </a:lnTo>
                  <a:lnTo>
                    <a:pt x="964" y="765"/>
                  </a:lnTo>
                  <a:lnTo>
                    <a:pt x="953" y="746"/>
                  </a:lnTo>
                  <a:lnTo>
                    <a:pt x="943" y="725"/>
                  </a:lnTo>
                  <a:lnTo>
                    <a:pt x="933" y="704"/>
                  </a:lnTo>
                  <a:lnTo>
                    <a:pt x="925" y="683"/>
                  </a:lnTo>
                  <a:lnTo>
                    <a:pt x="918" y="660"/>
                  </a:lnTo>
                  <a:lnTo>
                    <a:pt x="910" y="637"/>
                  </a:lnTo>
                  <a:lnTo>
                    <a:pt x="905" y="613"/>
                  </a:lnTo>
                  <a:lnTo>
                    <a:pt x="902" y="601"/>
                  </a:lnTo>
                  <a:lnTo>
                    <a:pt x="900" y="588"/>
                  </a:lnTo>
                  <a:lnTo>
                    <a:pt x="897" y="563"/>
                  </a:lnTo>
                  <a:lnTo>
                    <a:pt x="894" y="537"/>
                  </a:lnTo>
                  <a:lnTo>
                    <a:pt x="893" y="524"/>
                  </a:lnTo>
                  <a:lnTo>
                    <a:pt x="893" y="510"/>
                  </a:lnTo>
                  <a:lnTo>
                    <a:pt x="892" y="483"/>
                  </a:lnTo>
                  <a:lnTo>
                    <a:pt x="893" y="456"/>
                  </a:lnTo>
                  <a:lnTo>
                    <a:pt x="894" y="429"/>
                  </a:lnTo>
                  <a:lnTo>
                    <a:pt x="897" y="403"/>
                  </a:lnTo>
                  <a:lnTo>
                    <a:pt x="900" y="377"/>
                  </a:lnTo>
                  <a:lnTo>
                    <a:pt x="902" y="365"/>
                  </a:lnTo>
                  <a:lnTo>
                    <a:pt x="904" y="352"/>
                  </a:lnTo>
                  <a:lnTo>
                    <a:pt x="910" y="328"/>
                  </a:lnTo>
                  <a:lnTo>
                    <a:pt x="916" y="305"/>
                  </a:lnTo>
                  <a:lnTo>
                    <a:pt x="924" y="282"/>
                  </a:lnTo>
                  <a:lnTo>
                    <a:pt x="932" y="260"/>
                  </a:lnTo>
                  <a:lnTo>
                    <a:pt x="937" y="250"/>
                  </a:lnTo>
                  <a:lnTo>
                    <a:pt x="941" y="239"/>
                  </a:lnTo>
                  <a:lnTo>
                    <a:pt x="951" y="219"/>
                  </a:lnTo>
                  <a:lnTo>
                    <a:pt x="962" y="199"/>
                  </a:lnTo>
                  <a:lnTo>
                    <a:pt x="968" y="190"/>
                  </a:lnTo>
                  <a:lnTo>
                    <a:pt x="974" y="181"/>
                  </a:lnTo>
                  <a:lnTo>
                    <a:pt x="986" y="163"/>
                  </a:lnTo>
                  <a:lnTo>
                    <a:pt x="1000" y="146"/>
                  </a:lnTo>
                  <a:lnTo>
                    <a:pt x="1007" y="138"/>
                  </a:lnTo>
                  <a:lnTo>
                    <a:pt x="1014" y="130"/>
                  </a:lnTo>
                  <a:lnTo>
                    <a:pt x="1021" y="122"/>
                  </a:lnTo>
                  <a:lnTo>
                    <a:pt x="1029" y="115"/>
                  </a:lnTo>
                  <a:lnTo>
                    <a:pt x="1036" y="107"/>
                  </a:lnTo>
                  <a:lnTo>
                    <a:pt x="1044" y="100"/>
                  </a:lnTo>
                  <a:lnTo>
                    <a:pt x="1061" y="87"/>
                  </a:lnTo>
                  <a:lnTo>
                    <a:pt x="1078" y="74"/>
                  </a:lnTo>
                  <a:lnTo>
                    <a:pt x="1087" y="68"/>
                  </a:lnTo>
                  <a:lnTo>
                    <a:pt x="1096" y="63"/>
                  </a:lnTo>
                  <a:lnTo>
                    <a:pt x="1115" y="52"/>
                  </a:lnTo>
                  <a:lnTo>
                    <a:pt x="1135" y="42"/>
                  </a:lnTo>
                  <a:lnTo>
                    <a:pt x="1155" y="33"/>
                  </a:lnTo>
                  <a:lnTo>
                    <a:pt x="1176" y="26"/>
                  </a:lnTo>
                  <a:lnTo>
                    <a:pt x="1187" y="22"/>
                  </a:lnTo>
                  <a:lnTo>
                    <a:pt x="1198" y="19"/>
                  </a:lnTo>
                  <a:lnTo>
                    <a:pt x="1220" y="13"/>
                  </a:lnTo>
                  <a:lnTo>
                    <a:pt x="1243" y="8"/>
                  </a:lnTo>
                  <a:lnTo>
                    <a:pt x="1255" y="6"/>
                  </a:lnTo>
                  <a:lnTo>
                    <a:pt x="1267" y="5"/>
                  </a:lnTo>
                  <a:lnTo>
                    <a:pt x="1292" y="2"/>
                  </a:lnTo>
                  <a:lnTo>
                    <a:pt x="1304" y="1"/>
                  </a:lnTo>
                  <a:lnTo>
                    <a:pt x="1317" y="0"/>
                  </a:lnTo>
                  <a:lnTo>
                    <a:pt x="1343" y="0"/>
                  </a:lnTo>
                  <a:lnTo>
                    <a:pt x="1363" y="0"/>
                  </a:lnTo>
                  <a:lnTo>
                    <a:pt x="1384" y="1"/>
                  </a:lnTo>
                  <a:lnTo>
                    <a:pt x="1404" y="3"/>
                  </a:lnTo>
                  <a:lnTo>
                    <a:pt x="1423" y="5"/>
                  </a:lnTo>
                  <a:lnTo>
                    <a:pt x="1442" y="9"/>
                  </a:lnTo>
                  <a:lnTo>
                    <a:pt x="1461" y="12"/>
                  </a:lnTo>
                  <a:lnTo>
                    <a:pt x="1479" y="17"/>
                  </a:lnTo>
                  <a:lnTo>
                    <a:pt x="1497" y="22"/>
                  </a:lnTo>
                  <a:lnTo>
                    <a:pt x="1514" y="28"/>
                  </a:lnTo>
                  <a:lnTo>
                    <a:pt x="1530" y="34"/>
                  </a:lnTo>
                  <a:lnTo>
                    <a:pt x="1546" y="41"/>
                  </a:lnTo>
                  <a:lnTo>
                    <a:pt x="1562" y="49"/>
                  </a:lnTo>
                  <a:lnTo>
                    <a:pt x="1577" y="57"/>
                  </a:lnTo>
                  <a:lnTo>
                    <a:pt x="1584" y="62"/>
                  </a:lnTo>
                  <a:lnTo>
                    <a:pt x="1592" y="66"/>
                  </a:lnTo>
                  <a:lnTo>
                    <a:pt x="1606" y="76"/>
                  </a:lnTo>
                  <a:lnTo>
                    <a:pt x="1619" y="86"/>
                  </a:lnTo>
                  <a:lnTo>
                    <a:pt x="1625" y="91"/>
                  </a:lnTo>
                  <a:lnTo>
                    <a:pt x="1632" y="97"/>
                  </a:lnTo>
                  <a:lnTo>
                    <a:pt x="1644" y="108"/>
                  </a:lnTo>
                  <a:lnTo>
                    <a:pt x="1657" y="120"/>
                  </a:lnTo>
                  <a:lnTo>
                    <a:pt x="1668" y="132"/>
                  </a:lnTo>
                  <a:lnTo>
                    <a:pt x="1678" y="145"/>
                  </a:lnTo>
                  <a:lnTo>
                    <a:pt x="1688" y="158"/>
                  </a:lnTo>
                  <a:lnTo>
                    <a:pt x="1692" y="165"/>
                  </a:lnTo>
                  <a:lnTo>
                    <a:pt x="1697" y="172"/>
                  </a:lnTo>
                  <a:lnTo>
                    <a:pt x="1705" y="187"/>
                  </a:lnTo>
                  <a:lnTo>
                    <a:pt x="1713" y="202"/>
                  </a:lnTo>
                  <a:lnTo>
                    <a:pt x="1720" y="217"/>
                  </a:lnTo>
                  <a:lnTo>
                    <a:pt x="1726" y="233"/>
                  </a:lnTo>
                  <a:lnTo>
                    <a:pt x="1732" y="249"/>
                  </a:lnTo>
                  <a:lnTo>
                    <a:pt x="1737" y="266"/>
                  </a:lnTo>
                  <a:lnTo>
                    <a:pt x="1741" y="284"/>
                  </a:lnTo>
                  <a:lnTo>
                    <a:pt x="1745" y="301"/>
                  </a:lnTo>
                  <a:lnTo>
                    <a:pt x="1747" y="320"/>
                  </a:lnTo>
                  <a:lnTo>
                    <a:pt x="1750" y="341"/>
                  </a:lnTo>
                  <a:lnTo>
                    <a:pt x="1510" y="341"/>
                  </a:lnTo>
                  <a:lnTo>
                    <a:pt x="1508" y="327"/>
                  </a:lnTo>
                  <a:lnTo>
                    <a:pt x="1504" y="312"/>
                  </a:lnTo>
                  <a:lnTo>
                    <a:pt x="1499" y="299"/>
                  </a:lnTo>
                  <a:lnTo>
                    <a:pt x="1496" y="293"/>
                  </a:lnTo>
                  <a:lnTo>
                    <a:pt x="1493" y="287"/>
                  </a:lnTo>
                  <a:lnTo>
                    <a:pt x="1487" y="275"/>
                  </a:lnTo>
                  <a:lnTo>
                    <a:pt x="1483" y="269"/>
                  </a:lnTo>
                  <a:lnTo>
                    <a:pt x="1479" y="264"/>
                  </a:lnTo>
                  <a:lnTo>
                    <a:pt x="1475" y="259"/>
                  </a:lnTo>
                  <a:lnTo>
                    <a:pt x="1471" y="254"/>
                  </a:lnTo>
                  <a:lnTo>
                    <a:pt x="1462" y="245"/>
                  </a:lnTo>
                  <a:lnTo>
                    <a:pt x="1452" y="237"/>
                  </a:lnTo>
                  <a:lnTo>
                    <a:pt x="1441" y="230"/>
                  </a:lnTo>
                  <a:lnTo>
                    <a:pt x="1430" y="224"/>
                  </a:lnTo>
                  <a:lnTo>
                    <a:pt x="1424" y="221"/>
                  </a:lnTo>
                  <a:lnTo>
                    <a:pt x="1418" y="219"/>
                  </a:lnTo>
                  <a:lnTo>
                    <a:pt x="1405" y="214"/>
                  </a:lnTo>
                  <a:lnTo>
                    <a:pt x="1391" y="211"/>
                  </a:lnTo>
                  <a:lnTo>
                    <a:pt x="1377" y="209"/>
                  </a:lnTo>
                  <a:lnTo>
                    <a:pt x="1369" y="208"/>
                  </a:lnTo>
                  <a:lnTo>
                    <a:pt x="1361" y="207"/>
                  </a:lnTo>
                  <a:lnTo>
                    <a:pt x="1345" y="207"/>
                  </a:lnTo>
                  <a:lnTo>
                    <a:pt x="1333" y="207"/>
                  </a:lnTo>
                  <a:lnTo>
                    <a:pt x="1321" y="208"/>
                  </a:lnTo>
                  <a:lnTo>
                    <a:pt x="1309" y="209"/>
                  </a:lnTo>
                  <a:lnTo>
                    <a:pt x="1297" y="211"/>
                  </a:lnTo>
                  <a:lnTo>
                    <a:pt x="1286" y="214"/>
                  </a:lnTo>
                  <a:lnTo>
                    <a:pt x="1275" y="217"/>
                  </a:lnTo>
                  <a:lnTo>
                    <a:pt x="1264" y="221"/>
                  </a:lnTo>
                  <a:lnTo>
                    <a:pt x="1254" y="225"/>
                  </a:lnTo>
                  <a:lnTo>
                    <a:pt x="1244" y="230"/>
                  </a:lnTo>
                  <a:lnTo>
                    <a:pt x="1235" y="235"/>
                  </a:lnTo>
                  <a:lnTo>
                    <a:pt x="1226" y="241"/>
                  </a:lnTo>
                  <a:lnTo>
                    <a:pt x="1218" y="248"/>
                  </a:lnTo>
                  <a:lnTo>
                    <a:pt x="1210" y="255"/>
                  </a:lnTo>
                  <a:lnTo>
                    <a:pt x="1202" y="262"/>
                  </a:lnTo>
                  <a:lnTo>
                    <a:pt x="1194" y="270"/>
                  </a:lnTo>
                  <a:lnTo>
                    <a:pt x="1187" y="279"/>
                  </a:lnTo>
                  <a:lnTo>
                    <a:pt x="1181" y="288"/>
                  </a:lnTo>
                  <a:lnTo>
                    <a:pt x="1175" y="298"/>
                  </a:lnTo>
                  <a:lnTo>
                    <a:pt x="1169" y="308"/>
                  </a:lnTo>
                  <a:lnTo>
                    <a:pt x="1164" y="318"/>
                  </a:lnTo>
                  <a:lnTo>
                    <a:pt x="1159" y="329"/>
                  </a:lnTo>
                  <a:lnTo>
                    <a:pt x="1154" y="341"/>
                  </a:lnTo>
                  <a:lnTo>
                    <a:pt x="1150" y="353"/>
                  </a:lnTo>
                  <a:lnTo>
                    <a:pt x="1146" y="366"/>
                  </a:lnTo>
                  <a:lnTo>
                    <a:pt x="1143" y="379"/>
                  </a:lnTo>
                  <a:lnTo>
                    <a:pt x="1140" y="392"/>
                  </a:lnTo>
                  <a:lnTo>
                    <a:pt x="1138" y="406"/>
                  </a:lnTo>
                  <a:lnTo>
                    <a:pt x="1136" y="421"/>
                  </a:lnTo>
                  <a:lnTo>
                    <a:pt x="1134" y="436"/>
                  </a:lnTo>
                  <a:lnTo>
                    <a:pt x="1133" y="451"/>
                  </a:lnTo>
                  <a:lnTo>
                    <a:pt x="1132" y="467"/>
                  </a:lnTo>
                  <a:lnTo>
                    <a:pt x="1132" y="483"/>
                  </a:lnTo>
                  <a:lnTo>
                    <a:pt x="1132" y="500"/>
                  </a:lnTo>
                  <a:lnTo>
                    <a:pt x="1133" y="516"/>
                  </a:lnTo>
                  <a:lnTo>
                    <a:pt x="1134" y="531"/>
                  </a:lnTo>
                  <a:lnTo>
                    <a:pt x="1136" y="546"/>
                  </a:lnTo>
                  <a:lnTo>
                    <a:pt x="1138" y="561"/>
                  </a:lnTo>
                  <a:lnTo>
                    <a:pt x="1140" y="575"/>
                  </a:lnTo>
                  <a:lnTo>
                    <a:pt x="1143" y="588"/>
                  </a:lnTo>
                  <a:lnTo>
                    <a:pt x="1146" y="602"/>
                  </a:lnTo>
                  <a:lnTo>
                    <a:pt x="1150" y="614"/>
                  </a:lnTo>
                  <a:lnTo>
                    <a:pt x="1154" y="626"/>
                  </a:lnTo>
                  <a:lnTo>
                    <a:pt x="1158" y="638"/>
                  </a:lnTo>
                  <a:lnTo>
                    <a:pt x="1163" y="649"/>
                  </a:lnTo>
                  <a:lnTo>
                    <a:pt x="1168" y="660"/>
                  </a:lnTo>
                  <a:lnTo>
                    <a:pt x="1174" y="670"/>
                  </a:lnTo>
                  <a:lnTo>
                    <a:pt x="1180" y="680"/>
                  </a:lnTo>
                  <a:lnTo>
                    <a:pt x="1186" y="689"/>
                  </a:lnTo>
                  <a:lnTo>
                    <a:pt x="1193" y="697"/>
                  </a:lnTo>
                  <a:lnTo>
                    <a:pt x="1200" y="705"/>
                  </a:lnTo>
                  <a:lnTo>
                    <a:pt x="1208" y="713"/>
                  </a:lnTo>
                  <a:lnTo>
                    <a:pt x="1216" y="720"/>
                  </a:lnTo>
                  <a:lnTo>
                    <a:pt x="1224" y="727"/>
                  </a:lnTo>
                  <a:lnTo>
                    <a:pt x="1233" y="733"/>
                  </a:lnTo>
                  <a:lnTo>
                    <a:pt x="1242" y="738"/>
                  </a:lnTo>
                  <a:lnTo>
                    <a:pt x="1251" y="743"/>
                  </a:lnTo>
                  <a:lnTo>
                    <a:pt x="1261" y="747"/>
                  </a:lnTo>
                  <a:lnTo>
                    <a:pt x="1271" y="751"/>
                  </a:lnTo>
                  <a:lnTo>
                    <a:pt x="1281" y="754"/>
                  </a:lnTo>
                  <a:lnTo>
                    <a:pt x="1293" y="757"/>
                  </a:lnTo>
                  <a:lnTo>
                    <a:pt x="1304" y="759"/>
                  </a:lnTo>
                  <a:lnTo>
                    <a:pt x="1316" y="760"/>
                  </a:lnTo>
                  <a:lnTo>
                    <a:pt x="1328" y="761"/>
                  </a:lnTo>
                  <a:lnTo>
                    <a:pt x="1340" y="761"/>
                  </a:lnTo>
                  <a:lnTo>
                    <a:pt x="1357" y="761"/>
                  </a:lnTo>
                  <a:lnTo>
                    <a:pt x="1366" y="760"/>
                  </a:lnTo>
                  <a:lnTo>
                    <a:pt x="1374" y="759"/>
                  </a:lnTo>
                  <a:lnTo>
                    <a:pt x="1389" y="756"/>
                  </a:lnTo>
                  <a:lnTo>
                    <a:pt x="1396" y="755"/>
                  </a:lnTo>
                  <a:lnTo>
                    <a:pt x="1403" y="753"/>
                  </a:lnTo>
                  <a:lnTo>
                    <a:pt x="1410" y="750"/>
                  </a:lnTo>
                  <a:lnTo>
                    <a:pt x="1417" y="748"/>
                  </a:lnTo>
                  <a:lnTo>
                    <a:pt x="1430" y="742"/>
                  </a:lnTo>
                  <a:lnTo>
                    <a:pt x="1436" y="738"/>
                  </a:lnTo>
                  <a:lnTo>
                    <a:pt x="1441" y="734"/>
                  </a:lnTo>
                  <a:lnTo>
                    <a:pt x="1447" y="730"/>
                  </a:lnTo>
                  <a:lnTo>
                    <a:pt x="1452" y="726"/>
                  </a:lnTo>
                  <a:lnTo>
                    <a:pt x="1462" y="717"/>
                  </a:lnTo>
                  <a:lnTo>
                    <a:pt x="1467" y="711"/>
                  </a:lnTo>
                  <a:lnTo>
                    <a:pt x="1472" y="706"/>
                  </a:lnTo>
                  <a:lnTo>
                    <a:pt x="1480" y="694"/>
                  </a:lnTo>
                  <a:lnTo>
                    <a:pt x="1484" y="688"/>
                  </a:lnTo>
                  <a:lnTo>
                    <a:pt x="1488" y="681"/>
                  </a:lnTo>
                  <a:lnTo>
                    <a:pt x="1491" y="674"/>
                  </a:lnTo>
                  <a:lnTo>
                    <a:pt x="1494" y="667"/>
                  </a:lnTo>
                  <a:lnTo>
                    <a:pt x="1498" y="659"/>
                  </a:lnTo>
                  <a:lnTo>
                    <a:pt x="1500" y="652"/>
                  </a:lnTo>
                  <a:lnTo>
                    <a:pt x="1503" y="644"/>
                  </a:lnTo>
                  <a:lnTo>
                    <a:pt x="1506" y="635"/>
                  </a:lnTo>
                  <a:lnTo>
                    <a:pt x="1508" y="626"/>
                  </a:lnTo>
                  <a:lnTo>
                    <a:pt x="1510" y="617"/>
                  </a:lnTo>
                  <a:lnTo>
                    <a:pt x="1513" y="603"/>
                  </a:lnTo>
                  <a:lnTo>
                    <a:pt x="1761" y="603"/>
                  </a:lnTo>
                  <a:lnTo>
                    <a:pt x="1759" y="624"/>
                  </a:lnTo>
                  <a:lnTo>
                    <a:pt x="1756" y="644"/>
                  </a:lnTo>
                  <a:lnTo>
                    <a:pt x="1752" y="663"/>
                  </a:lnTo>
                  <a:lnTo>
                    <a:pt x="1748" y="682"/>
                  </a:lnTo>
                  <a:lnTo>
                    <a:pt x="1743" y="700"/>
                  </a:lnTo>
                  <a:lnTo>
                    <a:pt x="1737" y="717"/>
                  </a:lnTo>
                  <a:lnTo>
                    <a:pt x="1731" y="734"/>
                  </a:lnTo>
                  <a:lnTo>
                    <a:pt x="1724" y="751"/>
                  </a:lnTo>
                  <a:lnTo>
                    <a:pt x="1716" y="767"/>
                  </a:lnTo>
                  <a:lnTo>
                    <a:pt x="1707" y="782"/>
                  </a:lnTo>
                  <a:lnTo>
                    <a:pt x="1698" y="797"/>
                  </a:lnTo>
                  <a:lnTo>
                    <a:pt x="1693" y="804"/>
                  </a:lnTo>
                  <a:lnTo>
                    <a:pt x="1688" y="812"/>
                  </a:lnTo>
                  <a:lnTo>
                    <a:pt x="1678" y="825"/>
                  </a:lnTo>
                  <a:lnTo>
                    <a:pt x="1672" y="832"/>
                  </a:lnTo>
                  <a:lnTo>
                    <a:pt x="1666" y="839"/>
                  </a:lnTo>
                  <a:lnTo>
                    <a:pt x="1654" y="851"/>
                  </a:lnTo>
                  <a:lnTo>
                    <a:pt x="1641" y="863"/>
                  </a:lnTo>
                  <a:lnTo>
                    <a:pt x="1628" y="875"/>
                  </a:lnTo>
                  <a:lnTo>
                    <a:pt x="1614" y="885"/>
                  </a:lnTo>
                  <a:lnTo>
                    <a:pt x="1600" y="896"/>
                  </a:lnTo>
                  <a:lnTo>
                    <a:pt x="1585" y="905"/>
                  </a:lnTo>
                  <a:lnTo>
                    <a:pt x="1570" y="914"/>
                  </a:lnTo>
                  <a:lnTo>
                    <a:pt x="1554" y="922"/>
                  </a:lnTo>
                  <a:lnTo>
                    <a:pt x="1537" y="930"/>
                  </a:lnTo>
                  <a:lnTo>
                    <a:pt x="1520" y="937"/>
                  </a:lnTo>
                  <a:lnTo>
                    <a:pt x="1502" y="943"/>
                  </a:lnTo>
                  <a:lnTo>
                    <a:pt x="1484" y="948"/>
                  </a:lnTo>
                  <a:lnTo>
                    <a:pt x="1466" y="953"/>
                  </a:lnTo>
                  <a:lnTo>
                    <a:pt x="1447" y="957"/>
                  </a:lnTo>
                  <a:lnTo>
                    <a:pt x="1427" y="961"/>
                  </a:lnTo>
                  <a:lnTo>
                    <a:pt x="1407" y="963"/>
                  </a:lnTo>
                  <a:lnTo>
                    <a:pt x="1386" y="965"/>
                  </a:lnTo>
                  <a:lnTo>
                    <a:pt x="1365" y="966"/>
                  </a:lnTo>
                  <a:lnTo>
                    <a:pt x="1344" y="967"/>
                  </a:lnTo>
                  <a:close/>
                  <a:moveTo>
                    <a:pt x="2292" y="967"/>
                  </a:moveTo>
                  <a:lnTo>
                    <a:pt x="2267" y="966"/>
                  </a:lnTo>
                  <a:lnTo>
                    <a:pt x="2254" y="965"/>
                  </a:lnTo>
                  <a:lnTo>
                    <a:pt x="2242" y="964"/>
                  </a:lnTo>
                  <a:lnTo>
                    <a:pt x="2218" y="962"/>
                  </a:lnTo>
                  <a:lnTo>
                    <a:pt x="2206" y="960"/>
                  </a:lnTo>
                  <a:lnTo>
                    <a:pt x="2194" y="958"/>
                  </a:lnTo>
                  <a:lnTo>
                    <a:pt x="2172" y="953"/>
                  </a:lnTo>
                  <a:lnTo>
                    <a:pt x="2160" y="950"/>
                  </a:lnTo>
                  <a:lnTo>
                    <a:pt x="2149" y="947"/>
                  </a:lnTo>
                  <a:lnTo>
                    <a:pt x="2128" y="940"/>
                  </a:lnTo>
                  <a:lnTo>
                    <a:pt x="2117" y="936"/>
                  </a:lnTo>
                  <a:lnTo>
                    <a:pt x="2107" y="932"/>
                  </a:lnTo>
                  <a:lnTo>
                    <a:pt x="2086" y="923"/>
                  </a:lnTo>
                  <a:lnTo>
                    <a:pt x="2067" y="914"/>
                  </a:lnTo>
                  <a:lnTo>
                    <a:pt x="2048" y="903"/>
                  </a:lnTo>
                  <a:lnTo>
                    <a:pt x="2030" y="891"/>
                  </a:lnTo>
                  <a:lnTo>
                    <a:pt x="2021" y="885"/>
                  </a:lnTo>
                  <a:lnTo>
                    <a:pt x="2012" y="878"/>
                  </a:lnTo>
                  <a:lnTo>
                    <a:pt x="1995" y="865"/>
                  </a:lnTo>
                  <a:lnTo>
                    <a:pt x="1979" y="850"/>
                  </a:lnTo>
                  <a:lnTo>
                    <a:pt x="1971" y="843"/>
                  </a:lnTo>
                  <a:lnTo>
                    <a:pt x="1964" y="835"/>
                  </a:lnTo>
                  <a:lnTo>
                    <a:pt x="1957" y="827"/>
                  </a:lnTo>
                  <a:lnTo>
                    <a:pt x="1950" y="819"/>
                  </a:lnTo>
                  <a:lnTo>
                    <a:pt x="1943" y="810"/>
                  </a:lnTo>
                  <a:lnTo>
                    <a:pt x="1936" y="802"/>
                  </a:lnTo>
                  <a:lnTo>
                    <a:pt x="1923" y="784"/>
                  </a:lnTo>
                  <a:lnTo>
                    <a:pt x="1912" y="765"/>
                  </a:lnTo>
                  <a:lnTo>
                    <a:pt x="1901" y="746"/>
                  </a:lnTo>
                  <a:lnTo>
                    <a:pt x="1891" y="725"/>
                  </a:lnTo>
                  <a:lnTo>
                    <a:pt x="1881" y="704"/>
                  </a:lnTo>
                  <a:lnTo>
                    <a:pt x="1873" y="683"/>
                  </a:lnTo>
                  <a:lnTo>
                    <a:pt x="1866" y="660"/>
                  </a:lnTo>
                  <a:lnTo>
                    <a:pt x="1859" y="637"/>
                  </a:lnTo>
                  <a:lnTo>
                    <a:pt x="1854" y="613"/>
                  </a:lnTo>
                  <a:lnTo>
                    <a:pt x="1851" y="601"/>
                  </a:lnTo>
                  <a:lnTo>
                    <a:pt x="1849" y="588"/>
                  </a:lnTo>
                  <a:lnTo>
                    <a:pt x="1846" y="563"/>
                  </a:lnTo>
                  <a:lnTo>
                    <a:pt x="1843" y="537"/>
                  </a:lnTo>
                  <a:lnTo>
                    <a:pt x="1842" y="524"/>
                  </a:lnTo>
                  <a:lnTo>
                    <a:pt x="1842" y="510"/>
                  </a:lnTo>
                  <a:lnTo>
                    <a:pt x="1841" y="483"/>
                  </a:lnTo>
                  <a:lnTo>
                    <a:pt x="1842" y="456"/>
                  </a:lnTo>
                  <a:lnTo>
                    <a:pt x="1843" y="429"/>
                  </a:lnTo>
                  <a:lnTo>
                    <a:pt x="1846" y="403"/>
                  </a:lnTo>
                  <a:lnTo>
                    <a:pt x="1849" y="377"/>
                  </a:lnTo>
                  <a:lnTo>
                    <a:pt x="1851" y="365"/>
                  </a:lnTo>
                  <a:lnTo>
                    <a:pt x="1853" y="352"/>
                  </a:lnTo>
                  <a:lnTo>
                    <a:pt x="1859" y="328"/>
                  </a:lnTo>
                  <a:lnTo>
                    <a:pt x="1865" y="305"/>
                  </a:lnTo>
                  <a:lnTo>
                    <a:pt x="1872" y="282"/>
                  </a:lnTo>
                  <a:lnTo>
                    <a:pt x="1880" y="260"/>
                  </a:lnTo>
                  <a:lnTo>
                    <a:pt x="1885" y="250"/>
                  </a:lnTo>
                  <a:lnTo>
                    <a:pt x="1889" y="239"/>
                  </a:lnTo>
                  <a:lnTo>
                    <a:pt x="1899" y="219"/>
                  </a:lnTo>
                  <a:lnTo>
                    <a:pt x="1910" y="199"/>
                  </a:lnTo>
                  <a:lnTo>
                    <a:pt x="1916" y="190"/>
                  </a:lnTo>
                  <a:lnTo>
                    <a:pt x="1922" y="181"/>
                  </a:lnTo>
                  <a:lnTo>
                    <a:pt x="1934" y="163"/>
                  </a:lnTo>
                  <a:lnTo>
                    <a:pt x="1947" y="146"/>
                  </a:lnTo>
                  <a:lnTo>
                    <a:pt x="1954" y="138"/>
                  </a:lnTo>
                  <a:lnTo>
                    <a:pt x="1962" y="130"/>
                  </a:lnTo>
                  <a:lnTo>
                    <a:pt x="1969" y="122"/>
                  </a:lnTo>
                  <a:lnTo>
                    <a:pt x="1977" y="115"/>
                  </a:lnTo>
                  <a:lnTo>
                    <a:pt x="1984" y="107"/>
                  </a:lnTo>
                  <a:lnTo>
                    <a:pt x="1992" y="100"/>
                  </a:lnTo>
                  <a:lnTo>
                    <a:pt x="2009" y="87"/>
                  </a:lnTo>
                  <a:lnTo>
                    <a:pt x="2027" y="74"/>
                  </a:lnTo>
                  <a:lnTo>
                    <a:pt x="2036" y="68"/>
                  </a:lnTo>
                  <a:lnTo>
                    <a:pt x="2045" y="63"/>
                  </a:lnTo>
                  <a:lnTo>
                    <a:pt x="2064" y="52"/>
                  </a:lnTo>
                  <a:lnTo>
                    <a:pt x="2084" y="42"/>
                  </a:lnTo>
                  <a:lnTo>
                    <a:pt x="2104" y="33"/>
                  </a:lnTo>
                  <a:lnTo>
                    <a:pt x="2125" y="26"/>
                  </a:lnTo>
                  <a:lnTo>
                    <a:pt x="2136" y="22"/>
                  </a:lnTo>
                  <a:lnTo>
                    <a:pt x="2146" y="19"/>
                  </a:lnTo>
                  <a:lnTo>
                    <a:pt x="2169" y="13"/>
                  </a:lnTo>
                  <a:lnTo>
                    <a:pt x="2192" y="8"/>
                  </a:lnTo>
                  <a:lnTo>
                    <a:pt x="2204" y="6"/>
                  </a:lnTo>
                  <a:lnTo>
                    <a:pt x="2216" y="5"/>
                  </a:lnTo>
                  <a:lnTo>
                    <a:pt x="2240" y="2"/>
                  </a:lnTo>
                  <a:lnTo>
                    <a:pt x="2252" y="1"/>
                  </a:lnTo>
                  <a:lnTo>
                    <a:pt x="2265" y="0"/>
                  </a:lnTo>
                  <a:lnTo>
                    <a:pt x="2291" y="0"/>
                  </a:lnTo>
                  <a:lnTo>
                    <a:pt x="2311" y="0"/>
                  </a:lnTo>
                  <a:lnTo>
                    <a:pt x="2332" y="1"/>
                  </a:lnTo>
                  <a:lnTo>
                    <a:pt x="2352" y="3"/>
                  </a:lnTo>
                  <a:lnTo>
                    <a:pt x="2371" y="5"/>
                  </a:lnTo>
                  <a:lnTo>
                    <a:pt x="2391" y="9"/>
                  </a:lnTo>
                  <a:lnTo>
                    <a:pt x="2410" y="12"/>
                  </a:lnTo>
                  <a:lnTo>
                    <a:pt x="2428" y="17"/>
                  </a:lnTo>
                  <a:lnTo>
                    <a:pt x="2445" y="22"/>
                  </a:lnTo>
                  <a:lnTo>
                    <a:pt x="2463" y="28"/>
                  </a:lnTo>
                  <a:lnTo>
                    <a:pt x="2479" y="34"/>
                  </a:lnTo>
                  <a:lnTo>
                    <a:pt x="2495" y="41"/>
                  </a:lnTo>
                  <a:lnTo>
                    <a:pt x="2511" y="49"/>
                  </a:lnTo>
                  <a:lnTo>
                    <a:pt x="2526" y="57"/>
                  </a:lnTo>
                  <a:lnTo>
                    <a:pt x="2533" y="62"/>
                  </a:lnTo>
                  <a:lnTo>
                    <a:pt x="2541" y="66"/>
                  </a:lnTo>
                  <a:lnTo>
                    <a:pt x="2555" y="76"/>
                  </a:lnTo>
                  <a:lnTo>
                    <a:pt x="2568" y="86"/>
                  </a:lnTo>
                  <a:lnTo>
                    <a:pt x="2574" y="91"/>
                  </a:lnTo>
                  <a:lnTo>
                    <a:pt x="2581" y="97"/>
                  </a:lnTo>
                  <a:lnTo>
                    <a:pt x="2593" y="108"/>
                  </a:lnTo>
                  <a:lnTo>
                    <a:pt x="2605" y="120"/>
                  </a:lnTo>
                  <a:lnTo>
                    <a:pt x="2616" y="132"/>
                  </a:lnTo>
                  <a:lnTo>
                    <a:pt x="2626" y="145"/>
                  </a:lnTo>
                  <a:lnTo>
                    <a:pt x="2636" y="158"/>
                  </a:lnTo>
                  <a:lnTo>
                    <a:pt x="2640" y="165"/>
                  </a:lnTo>
                  <a:lnTo>
                    <a:pt x="2645" y="172"/>
                  </a:lnTo>
                  <a:lnTo>
                    <a:pt x="2653" y="187"/>
                  </a:lnTo>
                  <a:lnTo>
                    <a:pt x="2661" y="202"/>
                  </a:lnTo>
                  <a:lnTo>
                    <a:pt x="2668" y="217"/>
                  </a:lnTo>
                  <a:lnTo>
                    <a:pt x="2674" y="233"/>
                  </a:lnTo>
                  <a:lnTo>
                    <a:pt x="2680" y="249"/>
                  </a:lnTo>
                  <a:lnTo>
                    <a:pt x="2685" y="266"/>
                  </a:lnTo>
                  <a:lnTo>
                    <a:pt x="2689" y="284"/>
                  </a:lnTo>
                  <a:lnTo>
                    <a:pt x="2693" y="301"/>
                  </a:lnTo>
                  <a:lnTo>
                    <a:pt x="2695" y="320"/>
                  </a:lnTo>
                  <a:lnTo>
                    <a:pt x="2698" y="341"/>
                  </a:lnTo>
                  <a:lnTo>
                    <a:pt x="2459" y="341"/>
                  </a:lnTo>
                  <a:lnTo>
                    <a:pt x="2456" y="327"/>
                  </a:lnTo>
                  <a:lnTo>
                    <a:pt x="2453" y="312"/>
                  </a:lnTo>
                  <a:lnTo>
                    <a:pt x="2448" y="299"/>
                  </a:lnTo>
                  <a:lnTo>
                    <a:pt x="2445" y="293"/>
                  </a:lnTo>
                  <a:lnTo>
                    <a:pt x="2442" y="287"/>
                  </a:lnTo>
                  <a:lnTo>
                    <a:pt x="2436" y="275"/>
                  </a:lnTo>
                  <a:lnTo>
                    <a:pt x="2432" y="269"/>
                  </a:lnTo>
                  <a:lnTo>
                    <a:pt x="2428" y="264"/>
                  </a:lnTo>
                  <a:lnTo>
                    <a:pt x="2424" y="259"/>
                  </a:lnTo>
                  <a:lnTo>
                    <a:pt x="2420" y="254"/>
                  </a:lnTo>
                  <a:lnTo>
                    <a:pt x="2411" y="245"/>
                  </a:lnTo>
                  <a:lnTo>
                    <a:pt x="2401" y="237"/>
                  </a:lnTo>
                  <a:lnTo>
                    <a:pt x="2390" y="230"/>
                  </a:lnTo>
                  <a:lnTo>
                    <a:pt x="2378" y="224"/>
                  </a:lnTo>
                  <a:lnTo>
                    <a:pt x="2372" y="221"/>
                  </a:lnTo>
                  <a:lnTo>
                    <a:pt x="2366" y="219"/>
                  </a:lnTo>
                  <a:lnTo>
                    <a:pt x="2353" y="214"/>
                  </a:lnTo>
                  <a:lnTo>
                    <a:pt x="2339" y="211"/>
                  </a:lnTo>
                  <a:lnTo>
                    <a:pt x="2324" y="209"/>
                  </a:lnTo>
                  <a:lnTo>
                    <a:pt x="2317" y="208"/>
                  </a:lnTo>
                  <a:lnTo>
                    <a:pt x="2309" y="207"/>
                  </a:lnTo>
                  <a:lnTo>
                    <a:pt x="2293" y="207"/>
                  </a:lnTo>
                  <a:lnTo>
                    <a:pt x="2281" y="207"/>
                  </a:lnTo>
                  <a:lnTo>
                    <a:pt x="2269" y="208"/>
                  </a:lnTo>
                  <a:lnTo>
                    <a:pt x="2257" y="209"/>
                  </a:lnTo>
                  <a:lnTo>
                    <a:pt x="2245" y="211"/>
                  </a:lnTo>
                  <a:lnTo>
                    <a:pt x="2234" y="214"/>
                  </a:lnTo>
                  <a:lnTo>
                    <a:pt x="2223" y="217"/>
                  </a:lnTo>
                  <a:lnTo>
                    <a:pt x="2213" y="221"/>
                  </a:lnTo>
                  <a:lnTo>
                    <a:pt x="2203" y="225"/>
                  </a:lnTo>
                  <a:lnTo>
                    <a:pt x="2193" y="230"/>
                  </a:lnTo>
                  <a:lnTo>
                    <a:pt x="2184" y="235"/>
                  </a:lnTo>
                  <a:lnTo>
                    <a:pt x="2175" y="241"/>
                  </a:lnTo>
                  <a:lnTo>
                    <a:pt x="2167" y="248"/>
                  </a:lnTo>
                  <a:lnTo>
                    <a:pt x="2158" y="255"/>
                  </a:lnTo>
                  <a:lnTo>
                    <a:pt x="2151" y="262"/>
                  </a:lnTo>
                  <a:lnTo>
                    <a:pt x="2143" y="270"/>
                  </a:lnTo>
                  <a:lnTo>
                    <a:pt x="2136" y="279"/>
                  </a:lnTo>
                  <a:lnTo>
                    <a:pt x="2130" y="288"/>
                  </a:lnTo>
                  <a:lnTo>
                    <a:pt x="2124" y="298"/>
                  </a:lnTo>
                  <a:lnTo>
                    <a:pt x="2118" y="308"/>
                  </a:lnTo>
                  <a:lnTo>
                    <a:pt x="2112" y="318"/>
                  </a:lnTo>
                  <a:lnTo>
                    <a:pt x="2108" y="329"/>
                  </a:lnTo>
                  <a:lnTo>
                    <a:pt x="2103" y="341"/>
                  </a:lnTo>
                  <a:lnTo>
                    <a:pt x="2099" y="353"/>
                  </a:lnTo>
                  <a:lnTo>
                    <a:pt x="2095" y="366"/>
                  </a:lnTo>
                  <a:lnTo>
                    <a:pt x="2092" y="379"/>
                  </a:lnTo>
                  <a:lnTo>
                    <a:pt x="2089" y="392"/>
                  </a:lnTo>
                  <a:lnTo>
                    <a:pt x="2087" y="406"/>
                  </a:lnTo>
                  <a:lnTo>
                    <a:pt x="2085" y="421"/>
                  </a:lnTo>
                  <a:lnTo>
                    <a:pt x="2083" y="436"/>
                  </a:lnTo>
                  <a:lnTo>
                    <a:pt x="2082" y="451"/>
                  </a:lnTo>
                  <a:lnTo>
                    <a:pt x="2081" y="467"/>
                  </a:lnTo>
                  <a:lnTo>
                    <a:pt x="2081" y="483"/>
                  </a:lnTo>
                  <a:lnTo>
                    <a:pt x="2081" y="500"/>
                  </a:lnTo>
                  <a:lnTo>
                    <a:pt x="2082" y="516"/>
                  </a:lnTo>
                  <a:lnTo>
                    <a:pt x="2083" y="531"/>
                  </a:lnTo>
                  <a:lnTo>
                    <a:pt x="2085" y="546"/>
                  </a:lnTo>
                  <a:lnTo>
                    <a:pt x="2086" y="561"/>
                  </a:lnTo>
                  <a:lnTo>
                    <a:pt x="2089" y="575"/>
                  </a:lnTo>
                  <a:lnTo>
                    <a:pt x="2092" y="588"/>
                  </a:lnTo>
                  <a:lnTo>
                    <a:pt x="2095" y="602"/>
                  </a:lnTo>
                  <a:lnTo>
                    <a:pt x="2098" y="614"/>
                  </a:lnTo>
                  <a:lnTo>
                    <a:pt x="2103" y="626"/>
                  </a:lnTo>
                  <a:lnTo>
                    <a:pt x="2107" y="638"/>
                  </a:lnTo>
                  <a:lnTo>
                    <a:pt x="2112" y="649"/>
                  </a:lnTo>
                  <a:lnTo>
                    <a:pt x="2117" y="660"/>
                  </a:lnTo>
                  <a:lnTo>
                    <a:pt x="2123" y="670"/>
                  </a:lnTo>
                  <a:lnTo>
                    <a:pt x="2129" y="680"/>
                  </a:lnTo>
                  <a:lnTo>
                    <a:pt x="2135" y="689"/>
                  </a:lnTo>
                  <a:lnTo>
                    <a:pt x="2142" y="697"/>
                  </a:lnTo>
                  <a:lnTo>
                    <a:pt x="2149" y="705"/>
                  </a:lnTo>
                  <a:lnTo>
                    <a:pt x="2157" y="713"/>
                  </a:lnTo>
                  <a:lnTo>
                    <a:pt x="2165" y="720"/>
                  </a:lnTo>
                  <a:lnTo>
                    <a:pt x="2173" y="727"/>
                  </a:lnTo>
                  <a:lnTo>
                    <a:pt x="2182" y="733"/>
                  </a:lnTo>
                  <a:lnTo>
                    <a:pt x="2191" y="738"/>
                  </a:lnTo>
                  <a:lnTo>
                    <a:pt x="2200" y="743"/>
                  </a:lnTo>
                  <a:lnTo>
                    <a:pt x="2210" y="747"/>
                  </a:lnTo>
                  <a:lnTo>
                    <a:pt x="2220" y="751"/>
                  </a:lnTo>
                  <a:lnTo>
                    <a:pt x="2230" y="754"/>
                  </a:lnTo>
                  <a:lnTo>
                    <a:pt x="2241" y="757"/>
                  </a:lnTo>
                  <a:lnTo>
                    <a:pt x="2252" y="759"/>
                  </a:lnTo>
                  <a:lnTo>
                    <a:pt x="2264" y="760"/>
                  </a:lnTo>
                  <a:lnTo>
                    <a:pt x="2276" y="761"/>
                  </a:lnTo>
                  <a:lnTo>
                    <a:pt x="2288" y="761"/>
                  </a:lnTo>
                  <a:lnTo>
                    <a:pt x="2305" y="761"/>
                  </a:lnTo>
                  <a:lnTo>
                    <a:pt x="2313" y="760"/>
                  </a:lnTo>
                  <a:lnTo>
                    <a:pt x="2321" y="759"/>
                  </a:lnTo>
                  <a:lnTo>
                    <a:pt x="2337" y="756"/>
                  </a:lnTo>
                  <a:lnTo>
                    <a:pt x="2344" y="755"/>
                  </a:lnTo>
                  <a:lnTo>
                    <a:pt x="2351" y="753"/>
                  </a:lnTo>
                  <a:lnTo>
                    <a:pt x="2358" y="750"/>
                  </a:lnTo>
                  <a:lnTo>
                    <a:pt x="2365" y="748"/>
                  </a:lnTo>
                  <a:lnTo>
                    <a:pt x="2378" y="742"/>
                  </a:lnTo>
                  <a:lnTo>
                    <a:pt x="2385" y="738"/>
                  </a:lnTo>
                  <a:lnTo>
                    <a:pt x="2390" y="734"/>
                  </a:lnTo>
                  <a:lnTo>
                    <a:pt x="2396" y="730"/>
                  </a:lnTo>
                  <a:lnTo>
                    <a:pt x="2401" y="726"/>
                  </a:lnTo>
                  <a:lnTo>
                    <a:pt x="2411" y="717"/>
                  </a:lnTo>
                  <a:lnTo>
                    <a:pt x="2416" y="711"/>
                  </a:lnTo>
                  <a:lnTo>
                    <a:pt x="2421" y="706"/>
                  </a:lnTo>
                  <a:lnTo>
                    <a:pt x="2429" y="694"/>
                  </a:lnTo>
                  <a:lnTo>
                    <a:pt x="2433" y="688"/>
                  </a:lnTo>
                  <a:lnTo>
                    <a:pt x="2437" y="681"/>
                  </a:lnTo>
                  <a:lnTo>
                    <a:pt x="2440" y="674"/>
                  </a:lnTo>
                  <a:lnTo>
                    <a:pt x="2443" y="667"/>
                  </a:lnTo>
                  <a:lnTo>
                    <a:pt x="2446" y="659"/>
                  </a:lnTo>
                  <a:lnTo>
                    <a:pt x="2449" y="652"/>
                  </a:lnTo>
                  <a:lnTo>
                    <a:pt x="2452" y="644"/>
                  </a:lnTo>
                  <a:lnTo>
                    <a:pt x="2455" y="635"/>
                  </a:lnTo>
                  <a:lnTo>
                    <a:pt x="2457" y="626"/>
                  </a:lnTo>
                  <a:lnTo>
                    <a:pt x="2459" y="617"/>
                  </a:lnTo>
                  <a:lnTo>
                    <a:pt x="2462" y="603"/>
                  </a:lnTo>
                  <a:lnTo>
                    <a:pt x="2709" y="603"/>
                  </a:lnTo>
                  <a:lnTo>
                    <a:pt x="2707" y="624"/>
                  </a:lnTo>
                  <a:lnTo>
                    <a:pt x="2704" y="644"/>
                  </a:lnTo>
                  <a:lnTo>
                    <a:pt x="2700" y="663"/>
                  </a:lnTo>
                  <a:lnTo>
                    <a:pt x="2696" y="682"/>
                  </a:lnTo>
                  <a:lnTo>
                    <a:pt x="2691" y="700"/>
                  </a:lnTo>
                  <a:lnTo>
                    <a:pt x="2685" y="717"/>
                  </a:lnTo>
                  <a:lnTo>
                    <a:pt x="2679" y="734"/>
                  </a:lnTo>
                  <a:lnTo>
                    <a:pt x="2671" y="751"/>
                  </a:lnTo>
                  <a:lnTo>
                    <a:pt x="2664" y="767"/>
                  </a:lnTo>
                  <a:lnTo>
                    <a:pt x="2655" y="782"/>
                  </a:lnTo>
                  <a:lnTo>
                    <a:pt x="2646" y="797"/>
                  </a:lnTo>
                  <a:lnTo>
                    <a:pt x="2641" y="804"/>
                  </a:lnTo>
                  <a:lnTo>
                    <a:pt x="2636" y="812"/>
                  </a:lnTo>
                  <a:lnTo>
                    <a:pt x="2625" y="825"/>
                  </a:lnTo>
                  <a:lnTo>
                    <a:pt x="2614" y="839"/>
                  </a:lnTo>
                  <a:lnTo>
                    <a:pt x="2608" y="845"/>
                  </a:lnTo>
                  <a:lnTo>
                    <a:pt x="2602" y="851"/>
                  </a:lnTo>
                  <a:lnTo>
                    <a:pt x="2589" y="863"/>
                  </a:lnTo>
                  <a:lnTo>
                    <a:pt x="2576" y="875"/>
                  </a:lnTo>
                  <a:lnTo>
                    <a:pt x="2563" y="885"/>
                  </a:lnTo>
                  <a:lnTo>
                    <a:pt x="2548" y="896"/>
                  </a:lnTo>
                  <a:lnTo>
                    <a:pt x="2533" y="905"/>
                  </a:lnTo>
                  <a:lnTo>
                    <a:pt x="2518" y="914"/>
                  </a:lnTo>
                  <a:lnTo>
                    <a:pt x="2502" y="922"/>
                  </a:lnTo>
                  <a:lnTo>
                    <a:pt x="2485" y="930"/>
                  </a:lnTo>
                  <a:lnTo>
                    <a:pt x="2468" y="937"/>
                  </a:lnTo>
                  <a:lnTo>
                    <a:pt x="2451" y="943"/>
                  </a:lnTo>
                  <a:lnTo>
                    <a:pt x="2433" y="948"/>
                  </a:lnTo>
                  <a:lnTo>
                    <a:pt x="2414" y="953"/>
                  </a:lnTo>
                  <a:lnTo>
                    <a:pt x="2395" y="957"/>
                  </a:lnTo>
                  <a:lnTo>
                    <a:pt x="2375" y="961"/>
                  </a:lnTo>
                  <a:lnTo>
                    <a:pt x="2355" y="963"/>
                  </a:lnTo>
                  <a:lnTo>
                    <a:pt x="2334" y="965"/>
                  </a:lnTo>
                  <a:lnTo>
                    <a:pt x="2313" y="966"/>
                  </a:lnTo>
                  <a:lnTo>
                    <a:pt x="2292" y="967"/>
                  </a:lnTo>
                  <a:close/>
                  <a:moveTo>
                    <a:pt x="3897" y="967"/>
                  </a:moveTo>
                  <a:lnTo>
                    <a:pt x="3874" y="966"/>
                  </a:lnTo>
                  <a:lnTo>
                    <a:pt x="3851" y="965"/>
                  </a:lnTo>
                  <a:lnTo>
                    <a:pt x="3828" y="964"/>
                  </a:lnTo>
                  <a:lnTo>
                    <a:pt x="3807" y="961"/>
                  </a:lnTo>
                  <a:lnTo>
                    <a:pt x="3786" y="958"/>
                  </a:lnTo>
                  <a:lnTo>
                    <a:pt x="3767" y="954"/>
                  </a:lnTo>
                  <a:lnTo>
                    <a:pt x="3757" y="952"/>
                  </a:lnTo>
                  <a:lnTo>
                    <a:pt x="3747" y="950"/>
                  </a:lnTo>
                  <a:lnTo>
                    <a:pt x="3729" y="945"/>
                  </a:lnTo>
                  <a:lnTo>
                    <a:pt x="3711" y="939"/>
                  </a:lnTo>
                  <a:lnTo>
                    <a:pt x="3694" y="933"/>
                  </a:lnTo>
                  <a:lnTo>
                    <a:pt x="3677" y="926"/>
                  </a:lnTo>
                  <a:lnTo>
                    <a:pt x="3661" y="918"/>
                  </a:lnTo>
                  <a:lnTo>
                    <a:pt x="3646" y="910"/>
                  </a:lnTo>
                  <a:lnTo>
                    <a:pt x="3639" y="905"/>
                  </a:lnTo>
                  <a:lnTo>
                    <a:pt x="3632" y="901"/>
                  </a:lnTo>
                  <a:lnTo>
                    <a:pt x="3618" y="891"/>
                  </a:lnTo>
                  <a:lnTo>
                    <a:pt x="3605" y="881"/>
                  </a:lnTo>
                  <a:lnTo>
                    <a:pt x="3593" y="871"/>
                  </a:lnTo>
                  <a:lnTo>
                    <a:pt x="3581" y="859"/>
                  </a:lnTo>
                  <a:lnTo>
                    <a:pt x="3570" y="847"/>
                  </a:lnTo>
                  <a:lnTo>
                    <a:pt x="3560" y="835"/>
                  </a:lnTo>
                  <a:lnTo>
                    <a:pt x="3551" y="822"/>
                  </a:lnTo>
                  <a:lnTo>
                    <a:pt x="3542" y="808"/>
                  </a:lnTo>
                  <a:lnTo>
                    <a:pt x="3535" y="793"/>
                  </a:lnTo>
                  <a:lnTo>
                    <a:pt x="3528" y="779"/>
                  </a:lnTo>
                  <a:lnTo>
                    <a:pt x="3521" y="763"/>
                  </a:lnTo>
                  <a:lnTo>
                    <a:pt x="3516" y="747"/>
                  </a:lnTo>
                  <a:lnTo>
                    <a:pt x="3511" y="731"/>
                  </a:lnTo>
                  <a:lnTo>
                    <a:pt x="3509" y="722"/>
                  </a:lnTo>
                  <a:lnTo>
                    <a:pt x="3508" y="714"/>
                  </a:lnTo>
                  <a:lnTo>
                    <a:pt x="3506" y="705"/>
                  </a:lnTo>
                  <a:lnTo>
                    <a:pt x="3505" y="696"/>
                  </a:lnTo>
                  <a:lnTo>
                    <a:pt x="3502" y="678"/>
                  </a:lnTo>
                  <a:lnTo>
                    <a:pt x="3501" y="659"/>
                  </a:lnTo>
                  <a:lnTo>
                    <a:pt x="3500" y="640"/>
                  </a:lnTo>
                  <a:lnTo>
                    <a:pt x="3500" y="636"/>
                  </a:lnTo>
                  <a:lnTo>
                    <a:pt x="3714" y="636"/>
                  </a:lnTo>
                  <a:lnTo>
                    <a:pt x="3714" y="640"/>
                  </a:lnTo>
                  <a:lnTo>
                    <a:pt x="3715" y="649"/>
                  </a:lnTo>
                  <a:lnTo>
                    <a:pt x="3716" y="658"/>
                  </a:lnTo>
                  <a:lnTo>
                    <a:pt x="3717" y="667"/>
                  </a:lnTo>
                  <a:lnTo>
                    <a:pt x="3718" y="675"/>
                  </a:lnTo>
                  <a:lnTo>
                    <a:pt x="3720" y="683"/>
                  </a:lnTo>
                  <a:lnTo>
                    <a:pt x="3722" y="691"/>
                  </a:lnTo>
                  <a:lnTo>
                    <a:pt x="3725" y="699"/>
                  </a:lnTo>
                  <a:lnTo>
                    <a:pt x="3727" y="706"/>
                  </a:lnTo>
                  <a:lnTo>
                    <a:pt x="3734" y="719"/>
                  </a:lnTo>
                  <a:lnTo>
                    <a:pt x="3738" y="725"/>
                  </a:lnTo>
                  <a:lnTo>
                    <a:pt x="3742" y="731"/>
                  </a:lnTo>
                  <a:lnTo>
                    <a:pt x="3746" y="737"/>
                  </a:lnTo>
                  <a:lnTo>
                    <a:pt x="3751" y="742"/>
                  </a:lnTo>
                  <a:lnTo>
                    <a:pt x="3754" y="745"/>
                  </a:lnTo>
                  <a:lnTo>
                    <a:pt x="3756" y="747"/>
                  </a:lnTo>
                  <a:lnTo>
                    <a:pt x="3762" y="752"/>
                  </a:lnTo>
                  <a:lnTo>
                    <a:pt x="3768" y="756"/>
                  </a:lnTo>
                  <a:lnTo>
                    <a:pt x="3774" y="761"/>
                  </a:lnTo>
                  <a:lnTo>
                    <a:pt x="3780" y="764"/>
                  </a:lnTo>
                  <a:lnTo>
                    <a:pt x="3787" y="768"/>
                  </a:lnTo>
                  <a:lnTo>
                    <a:pt x="3802" y="774"/>
                  </a:lnTo>
                  <a:lnTo>
                    <a:pt x="3819" y="779"/>
                  </a:lnTo>
                  <a:lnTo>
                    <a:pt x="3827" y="781"/>
                  </a:lnTo>
                  <a:lnTo>
                    <a:pt x="3836" y="783"/>
                  </a:lnTo>
                  <a:lnTo>
                    <a:pt x="3857" y="786"/>
                  </a:lnTo>
                  <a:lnTo>
                    <a:pt x="3877" y="787"/>
                  </a:lnTo>
                  <a:lnTo>
                    <a:pt x="3900" y="788"/>
                  </a:lnTo>
                  <a:lnTo>
                    <a:pt x="3919" y="787"/>
                  </a:lnTo>
                  <a:lnTo>
                    <a:pt x="3937" y="786"/>
                  </a:lnTo>
                  <a:lnTo>
                    <a:pt x="3945" y="785"/>
                  </a:lnTo>
                  <a:lnTo>
                    <a:pt x="3954" y="784"/>
                  </a:lnTo>
                  <a:lnTo>
                    <a:pt x="3962" y="783"/>
                  </a:lnTo>
                  <a:lnTo>
                    <a:pt x="3970" y="781"/>
                  </a:lnTo>
                  <a:lnTo>
                    <a:pt x="3985" y="777"/>
                  </a:lnTo>
                  <a:lnTo>
                    <a:pt x="3998" y="773"/>
                  </a:lnTo>
                  <a:lnTo>
                    <a:pt x="4011" y="767"/>
                  </a:lnTo>
                  <a:lnTo>
                    <a:pt x="4022" y="761"/>
                  </a:lnTo>
                  <a:lnTo>
                    <a:pt x="4032" y="754"/>
                  </a:lnTo>
                  <a:lnTo>
                    <a:pt x="4037" y="751"/>
                  </a:lnTo>
                  <a:lnTo>
                    <a:pt x="4041" y="747"/>
                  </a:lnTo>
                  <a:lnTo>
                    <a:pt x="4045" y="743"/>
                  </a:lnTo>
                  <a:lnTo>
                    <a:pt x="4048" y="739"/>
                  </a:lnTo>
                  <a:lnTo>
                    <a:pt x="4055" y="730"/>
                  </a:lnTo>
                  <a:lnTo>
                    <a:pt x="4060" y="721"/>
                  </a:lnTo>
                  <a:lnTo>
                    <a:pt x="4061" y="716"/>
                  </a:lnTo>
                  <a:lnTo>
                    <a:pt x="4063" y="711"/>
                  </a:lnTo>
                  <a:lnTo>
                    <a:pt x="4064" y="705"/>
                  </a:lnTo>
                  <a:lnTo>
                    <a:pt x="4065" y="700"/>
                  </a:lnTo>
                  <a:lnTo>
                    <a:pt x="4066" y="689"/>
                  </a:lnTo>
                  <a:lnTo>
                    <a:pt x="4066" y="681"/>
                  </a:lnTo>
                  <a:lnTo>
                    <a:pt x="4064" y="673"/>
                  </a:lnTo>
                  <a:lnTo>
                    <a:pt x="4062" y="666"/>
                  </a:lnTo>
                  <a:lnTo>
                    <a:pt x="4060" y="659"/>
                  </a:lnTo>
                  <a:lnTo>
                    <a:pt x="4056" y="652"/>
                  </a:lnTo>
                  <a:lnTo>
                    <a:pt x="4052" y="645"/>
                  </a:lnTo>
                  <a:lnTo>
                    <a:pt x="4047" y="639"/>
                  </a:lnTo>
                  <a:lnTo>
                    <a:pt x="4042" y="633"/>
                  </a:lnTo>
                  <a:lnTo>
                    <a:pt x="4035" y="628"/>
                  </a:lnTo>
                  <a:lnTo>
                    <a:pt x="4028" y="623"/>
                  </a:lnTo>
                  <a:lnTo>
                    <a:pt x="4020" y="618"/>
                  </a:lnTo>
                  <a:lnTo>
                    <a:pt x="4012" y="614"/>
                  </a:lnTo>
                  <a:lnTo>
                    <a:pt x="4002" y="609"/>
                  </a:lnTo>
                  <a:lnTo>
                    <a:pt x="3992" y="606"/>
                  </a:lnTo>
                  <a:lnTo>
                    <a:pt x="3981" y="602"/>
                  </a:lnTo>
                  <a:lnTo>
                    <a:pt x="3969" y="599"/>
                  </a:lnTo>
                  <a:lnTo>
                    <a:pt x="3802" y="557"/>
                  </a:lnTo>
                  <a:lnTo>
                    <a:pt x="3767" y="548"/>
                  </a:lnTo>
                  <a:lnTo>
                    <a:pt x="3751" y="544"/>
                  </a:lnTo>
                  <a:lnTo>
                    <a:pt x="3735" y="539"/>
                  </a:lnTo>
                  <a:lnTo>
                    <a:pt x="3707" y="529"/>
                  </a:lnTo>
                  <a:lnTo>
                    <a:pt x="3681" y="519"/>
                  </a:lnTo>
                  <a:lnTo>
                    <a:pt x="3669" y="513"/>
                  </a:lnTo>
                  <a:lnTo>
                    <a:pt x="3657" y="508"/>
                  </a:lnTo>
                  <a:lnTo>
                    <a:pt x="3636" y="496"/>
                  </a:lnTo>
                  <a:lnTo>
                    <a:pt x="3618" y="484"/>
                  </a:lnTo>
                  <a:lnTo>
                    <a:pt x="3609" y="477"/>
                  </a:lnTo>
                  <a:lnTo>
                    <a:pt x="3601" y="471"/>
                  </a:lnTo>
                  <a:lnTo>
                    <a:pt x="3597" y="467"/>
                  </a:lnTo>
                  <a:lnTo>
                    <a:pt x="3593" y="463"/>
                  </a:lnTo>
                  <a:lnTo>
                    <a:pt x="3585" y="455"/>
                  </a:lnTo>
                  <a:lnTo>
                    <a:pt x="3577" y="446"/>
                  </a:lnTo>
                  <a:lnTo>
                    <a:pt x="3570" y="437"/>
                  </a:lnTo>
                  <a:lnTo>
                    <a:pt x="3563" y="427"/>
                  </a:lnTo>
                  <a:lnTo>
                    <a:pt x="3557" y="416"/>
                  </a:lnTo>
                  <a:lnTo>
                    <a:pt x="3552" y="405"/>
                  </a:lnTo>
                  <a:lnTo>
                    <a:pt x="3547" y="394"/>
                  </a:lnTo>
                  <a:lnTo>
                    <a:pt x="3542" y="382"/>
                  </a:lnTo>
                  <a:lnTo>
                    <a:pt x="3538" y="369"/>
                  </a:lnTo>
                  <a:lnTo>
                    <a:pt x="3535" y="357"/>
                  </a:lnTo>
                  <a:lnTo>
                    <a:pt x="3532" y="343"/>
                  </a:lnTo>
                  <a:lnTo>
                    <a:pt x="3530" y="330"/>
                  </a:lnTo>
                  <a:lnTo>
                    <a:pt x="3528" y="316"/>
                  </a:lnTo>
                  <a:lnTo>
                    <a:pt x="3527" y="302"/>
                  </a:lnTo>
                  <a:lnTo>
                    <a:pt x="3527" y="288"/>
                  </a:lnTo>
                  <a:lnTo>
                    <a:pt x="3527" y="271"/>
                  </a:lnTo>
                  <a:lnTo>
                    <a:pt x="3529" y="255"/>
                  </a:lnTo>
                  <a:lnTo>
                    <a:pt x="3531" y="239"/>
                  </a:lnTo>
                  <a:lnTo>
                    <a:pt x="3533" y="223"/>
                  </a:lnTo>
                  <a:lnTo>
                    <a:pt x="3537" y="209"/>
                  </a:lnTo>
                  <a:lnTo>
                    <a:pt x="3541" y="194"/>
                  </a:lnTo>
                  <a:lnTo>
                    <a:pt x="3544" y="187"/>
                  </a:lnTo>
                  <a:lnTo>
                    <a:pt x="3547" y="180"/>
                  </a:lnTo>
                  <a:lnTo>
                    <a:pt x="3552" y="167"/>
                  </a:lnTo>
                  <a:lnTo>
                    <a:pt x="3556" y="160"/>
                  </a:lnTo>
                  <a:lnTo>
                    <a:pt x="3559" y="154"/>
                  </a:lnTo>
                  <a:lnTo>
                    <a:pt x="3563" y="147"/>
                  </a:lnTo>
                  <a:lnTo>
                    <a:pt x="3566" y="141"/>
                  </a:lnTo>
                  <a:lnTo>
                    <a:pt x="3570" y="135"/>
                  </a:lnTo>
                  <a:lnTo>
                    <a:pt x="3575" y="129"/>
                  </a:lnTo>
                  <a:lnTo>
                    <a:pt x="3583" y="117"/>
                  </a:lnTo>
                  <a:lnTo>
                    <a:pt x="3593" y="106"/>
                  </a:lnTo>
                  <a:lnTo>
                    <a:pt x="3603" y="96"/>
                  </a:lnTo>
                  <a:lnTo>
                    <a:pt x="3614" y="86"/>
                  </a:lnTo>
                  <a:lnTo>
                    <a:pt x="3626" y="76"/>
                  </a:lnTo>
                  <a:lnTo>
                    <a:pt x="3638" y="67"/>
                  </a:lnTo>
                  <a:lnTo>
                    <a:pt x="3651" y="59"/>
                  </a:lnTo>
                  <a:lnTo>
                    <a:pt x="3665" y="51"/>
                  </a:lnTo>
                  <a:lnTo>
                    <a:pt x="3679" y="43"/>
                  </a:lnTo>
                  <a:lnTo>
                    <a:pt x="3694" y="36"/>
                  </a:lnTo>
                  <a:lnTo>
                    <a:pt x="3710" y="30"/>
                  </a:lnTo>
                  <a:lnTo>
                    <a:pt x="3726" y="25"/>
                  </a:lnTo>
                  <a:lnTo>
                    <a:pt x="3743" y="19"/>
                  </a:lnTo>
                  <a:lnTo>
                    <a:pt x="3752" y="17"/>
                  </a:lnTo>
                  <a:lnTo>
                    <a:pt x="3761" y="15"/>
                  </a:lnTo>
                  <a:lnTo>
                    <a:pt x="3779" y="11"/>
                  </a:lnTo>
                  <a:lnTo>
                    <a:pt x="3798" y="8"/>
                  </a:lnTo>
                  <a:lnTo>
                    <a:pt x="3817" y="5"/>
                  </a:lnTo>
                  <a:lnTo>
                    <a:pt x="3837" y="3"/>
                  </a:lnTo>
                  <a:lnTo>
                    <a:pt x="3847" y="2"/>
                  </a:lnTo>
                  <a:lnTo>
                    <a:pt x="3858" y="1"/>
                  </a:lnTo>
                  <a:lnTo>
                    <a:pt x="3879" y="0"/>
                  </a:lnTo>
                  <a:lnTo>
                    <a:pt x="3901" y="0"/>
                  </a:lnTo>
                  <a:lnTo>
                    <a:pt x="3929" y="0"/>
                  </a:lnTo>
                  <a:lnTo>
                    <a:pt x="3942" y="1"/>
                  </a:lnTo>
                  <a:lnTo>
                    <a:pt x="3955" y="2"/>
                  </a:lnTo>
                  <a:lnTo>
                    <a:pt x="3981" y="4"/>
                  </a:lnTo>
                  <a:lnTo>
                    <a:pt x="3993" y="6"/>
                  </a:lnTo>
                  <a:lnTo>
                    <a:pt x="4005" y="8"/>
                  </a:lnTo>
                  <a:lnTo>
                    <a:pt x="4028" y="13"/>
                  </a:lnTo>
                  <a:lnTo>
                    <a:pt x="4051" y="19"/>
                  </a:lnTo>
                  <a:lnTo>
                    <a:pt x="4062" y="22"/>
                  </a:lnTo>
                  <a:lnTo>
                    <a:pt x="4072" y="25"/>
                  </a:lnTo>
                  <a:lnTo>
                    <a:pt x="4092" y="33"/>
                  </a:lnTo>
                  <a:lnTo>
                    <a:pt x="4112" y="42"/>
                  </a:lnTo>
                  <a:lnTo>
                    <a:pt x="4121" y="47"/>
                  </a:lnTo>
                  <a:lnTo>
                    <a:pt x="4130" y="52"/>
                  </a:lnTo>
                  <a:lnTo>
                    <a:pt x="4139" y="57"/>
                  </a:lnTo>
                  <a:lnTo>
                    <a:pt x="4147" y="63"/>
                  </a:lnTo>
                  <a:lnTo>
                    <a:pt x="4155" y="69"/>
                  </a:lnTo>
                  <a:lnTo>
                    <a:pt x="4163" y="75"/>
                  </a:lnTo>
                  <a:lnTo>
                    <a:pt x="4171" y="81"/>
                  </a:lnTo>
                  <a:lnTo>
                    <a:pt x="4178" y="88"/>
                  </a:lnTo>
                  <a:lnTo>
                    <a:pt x="4192" y="102"/>
                  </a:lnTo>
                  <a:lnTo>
                    <a:pt x="4199" y="109"/>
                  </a:lnTo>
                  <a:lnTo>
                    <a:pt x="4205" y="117"/>
                  </a:lnTo>
                  <a:lnTo>
                    <a:pt x="4218" y="133"/>
                  </a:lnTo>
                  <a:lnTo>
                    <a:pt x="4223" y="141"/>
                  </a:lnTo>
                  <a:lnTo>
                    <a:pt x="4229" y="150"/>
                  </a:lnTo>
                  <a:lnTo>
                    <a:pt x="4234" y="159"/>
                  </a:lnTo>
                  <a:lnTo>
                    <a:pt x="4238" y="168"/>
                  </a:lnTo>
                  <a:lnTo>
                    <a:pt x="4242" y="178"/>
                  </a:lnTo>
                  <a:lnTo>
                    <a:pt x="4246" y="188"/>
                  </a:lnTo>
                  <a:lnTo>
                    <a:pt x="4250" y="198"/>
                  </a:lnTo>
                  <a:lnTo>
                    <a:pt x="4253" y="208"/>
                  </a:lnTo>
                  <a:lnTo>
                    <a:pt x="4257" y="219"/>
                  </a:lnTo>
                  <a:lnTo>
                    <a:pt x="4259" y="231"/>
                  </a:lnTo>
                  <a:lnTo>
                    <a:pt x="4265" y="255"/>
                  </a:lnTo>
                  <a:lnTo>
                    <a:pt x="4269" y="282"/>
                  </a:lnTo>
                  <a:lnTo>
                    <a:pt x="4272" y="311"/>
                  </a:lnTo>
                  <a:lnTo>
                    <a:pt x="4272" y="316"/>
                  </a:lnTo>
                  <a:lnTo>
                    <a:pt x="4058" y="316"/>
                  </a:lnTo>
                  <a:lnTo>
                    <a:pt x="4058" y="296"/>
                  </a:lnTo>
                  <a:lnTo>
                    <a:pt x="4057" y="289"/>
                  </a:lnTo>
                  <a:lnTo>
                    <a:pt x="4057" y="282"/>
                  </a:lnTo>
                  <a:lnTo>
                    <a:pt x="4055" y="270"/>
                  </a:lnTo>
                  <a:lnTo>
                    <a:pt x="4051" y="258"/>
                  </a:lnTo>
                  <a:lnTo>
                    <a:pt x="4049" y="252"/>
                  </a:lnTo>
                  <a:lnTo>
                    <a:pt x="4047" y="246"/>
                  </a:lnTo>
                  <a:lnTo>
                    <a:pt x="4041" y="236"/>
                  </a:lnTo>
                  <a:lnTo>
                    <a:pt x="4033" y="226"/>
                  </a:lnTo>
                  <a:lnTo>
                    <a:pt x="4025" y="217"/>
                  </a:lnTo>
                  <a:lnTo>
                    <a:pt x="4020" y="213"/>
                  </a:lnTo>
                  <a:lnTo>
                    <a:pt x="4015" y="210"/>
                  </a:lnTo>
                  <a:lnTo>
                    <a:pt x="4010" y="206"/>
                  </a:lnTo>
                  <a:lnTo>
                    <a:pt x="4004" y="202"/>
                  </a:lnTo>
                  <a:lnTo>
                    <a:pt x="3998" y="199"/>
                  </a:lnTo>
                  <a:lnTo>
                    <a:pt x="3992" y="196"/>
                  </a:lnTo>
                  <a:lnTo>
                    <a:pt x="3986" y="193"/>
                  </a:lnTo>
                  <a:lnTo>
                    <a:pt x="3979" y="191"/>
                  </a:lnTo>
                  <a:lnTo>
                    <a:pt x="3964" y="187"/>
                  </a:lnTo>
                  <a:lnTo>
                    <a:pt x="3949" y="183"/>
                  </a:lnTo>
                  <a:lnTo>
                    <a:pt x="3932" y="181"/>
                  </a:lnTo>
                  <a:lnTo>
                    <a:pt x="3923" y="180"/>
                  </a:lnTo>
                  <a:lnTo>
                    <a:pt x="3914" y="179"/>
                  </a:lnTo>
                  <a:lnTo>
                    <a:pt x="3895" y="179"/>
                  </a:lnTo>
                  <a:lnTo>
                    <a:pt x="3878" y="179"/>
                  </a:lnTo>
                  <a:lnTo>
                    <a:pt x="3862" y="180"/>
                  </a:lnTo>
                  <a:lnTo>
                    <a:pt x="3845" y="182"/>
                  </a:lnTo>
                  <a:lnTo>
                    <a:pt x="3830" y="185"/>
                  </a:lnTo>
                  <a:lnTo>
                    <a:pt x="3817" y="188"/>
                  </a:lnTo>
                  <a:lnTo>
                    <a:pt x="3804" y="193"/>
                  </a:lnTo>
                  <a:lnTo>
                    <a:pt x="3792" y="197"/>
                  </a:lnTo>
                  <a:lnTo>
                    <a:pt x="3782" y="203"/>
                  </a:lnTo>
                  <a:lnTo>
                    <a:pt x="3773" y="209"/>
                  </a:lnTo>
                  <a:lnTo>
                    <a:pt x="3764" y="216"/>
                  </a:lnTo>
                  <a:lnTo>
                    <a:pt x="3761" y="219"/>
                  </a:lnTo>
                  <a:lnTo>
                    <a:pt x="3757" y="223"/>
                  </a:lnTo>
                  <a:lnTo>
                    <a:pt x="3754" y="227"/>
                  </a:lnTo>
                  <a:lnTo>
                    <a:pt x="3751" y="231"/>
                  </a:lnTo>
                  <a:lnTo>
                    <a:pt x="3749" y="235"/>
                  </a:lnTo>
                  <a:lnTo>
                    <a:pt x="3747" y="240"/>
                  </a:lnTo>
                  <a:lnTo>
                    <a:pt x="3745" y="244"/>
                  </a:lnTo>
                  <a:lnTo>
                    <a:pt x="3743" y="249"/>
                  </a:lnTo>
                  <a:lnTo>
                    <a:pt x="3742" y="253"/>
                  </a:lnTo>
                  <a:lnTo>
                    <a:pt x="3741" y="258"/>
                  </a:lnTo>
                  <a:lnTo>
                    <a:pt x="3741" y="263"/>
                  </a:lnTo>
                  <a:lnTo>
                    <a:pt x="3741" y="268"/>
                  </a:lnTo>
                  <a:lnTo>
                    <a:pt x="3741" y="275"/>
                  </a:lnTo>
                  <a:lnTo>
                    <a:pt x="3742" y="282"/>
                  </a:lnTo>
                  <a:lnTo>
                    <a:pt x="3744" y="288"/>
                  </a:lnTo>
                  <a:lnTo>
                    <a:pt x="3746" y="294"/>
                  </a:lnTo>
                  <a:lnTo>
                    <a:pt x="3749" y="299"/>
                  </a:lnTo>
                  <a:lnTo>
                    <a:pt x="3752" y="305"/>
                  </a:lnTo>
                  <a:lnTo>
                    <a:pt x="3756" y="310"/>
                  </a:lnTo>
                  <a:lnTo>
                    <a:pt x="3761" y="315"/>
                  </a:lnTo>
                  <a:lnTo>
                    <a:pt x="3766" y="319"/>
                  </a:lnTo>
                  <a:lnTo>
                    <a:pt x="3772" y="323"/>
                  </a:lnTo>
                  <a:lnTo>
                    <a:pt x="3779" y="327"/>
                  </a:lnTo>
                  <a:lnTo>
                    <a:pt x="3786" y="331"/>
                  </a:lnTo>
                  <a:lnTo>
                    <a:pt x="3794" y="335"/>
                  </a:lnTo>
                  <a:lnTo>
                    <a:pt x="3803" y="338"/>
                  </a:lnTo>
                  <a:lnTo>
                    <a:pt x="3812" y="341"/>
                  </a:lnTo>
                  <a:lnTo>
                    <a:pt x="3822" y="343"/>
                  </a:lnTo>
                  <a:lnTo>
                    <a:pt x="4009" y="387"/>
                  </a:lnTo>
                  <a:lnTo>
                    <a:pt x="4028" y="392"/>
                  </a:lnTo>
                  <a:lnTo>
                    <a:pt x="4046" y="396"/>
                  </a:lnTo>
                  <a:lnTo>
                    <a:pt x="4078" y="406"/>
                  </a:lnTo>
                  <a:lnTo>
                    <a:pt x="4093" y="411"/>
                  </a:lnTo>
                  <a:lnTo>
                    <a:pt x="4107" y="416"/>
                  </a:lnTo>
                  <a:lnTo>
                    <a:pt x="4121" y="421"/>
                  </a:lnTo>
                  <a:lnTo>
                    <a:pt x="4133" y="427"/>
                  </a:lnTo>
                  <a:lnTo>
                    <a:pt x="4145" y="432"/>
                  </a:lnTo>
                  <a:lnTo>
                    <a:pt x="4156" y="438"/>
                  </a:lnTo>
                  <a:lnTo>
                    <a:pt x="4167" y="444"/>
                  </a:lnTo>
                  <a:lnTo>
                    <a:pt x="4177" y="450"/>
                  </a:lnTo>
                  <a:lnTo>
                    <a:pt x="4181" y="454"/>
                  </a:lnTo>
                  <a:lnTo>
                    <a:pt x="4186" y="457"/>
                  </a:lnTo>
                  <a:lnTo>
                    <a:pt x="4195" y="464"/>
                  </a:lnTo>
                  <a:lnTo>
                    <a:pt x="4204" y="471"/>
                  </a:lnTo>
                  <a:lnTo>
                    <a:pt x="4213" y="479"/>
                  </a:lnTo>
                  <a:lnTo>
                    <a:pt x="4222" y="487"/>
                  </a:lnTo>
                  <a:lnTo>
                    <a:pt x="4230" y="496"/>
                  </a:lnTo>
                  <a:lnTo>
                    <a:pt x="4238" y="505"/>
                  </a:lnTo>
                  <a:lnTo>
                    <a:pt x="4245" y="515"/>
                  </a:lnTo>
                  <a:lnTo>
                    <a:pt x="4251" y="524"/>
                  </a:lnTo>
                  <a:lnTo>
                    <a:pt x="4257" y="535"/>
                  </a:lnTo>
                  <a:lnTo>
                    <a:pt x="4262" y="545"/>
                  </a:lnTo>
                  <a:lnTo>
                    <a:pt x="4267" y="556"/>
                  </a:lnTo>
                  <a:lnTo>
                    <a:pt x="4271" y="568"/>
                  </a:lnTo>
                  <a:lnTo>
                    <a:pt x="4275" y="579"/>
                  </a:lnTo>
                  <a:lnTo>
                    <a:pt x="4278" y="591"/>
                  </a:lnTo>
                  <a:lnTo>
                    <a:pt x="4280" y="604"/>
                  </a:lnTo>
                  <a:lnTo>
                    <a:pt x="4282" y="616"/>
                  </a:lnTo>
                  <a:lnTo>
                    <a:pt x="4284" y="629"/>
                  </a:lnTo>
                  <a:lnTo>
                    <a:pt x="4284" y="636"/>
                  </a:lnTo>
                  <a:lnTo>
                    <a:pt x="4285" y="643"/>
                  </a:lnTo>
                  <a:lnTo>
                    <a:pt x="4285" y="656"/>
                  </a:lnTo>
                  <a:lnTo>
                    <a:pt x="4285" y="674"/>
                  </a:lnTo>
                  <a:lnTo>
                    <a:pt x="4283" y="692"/>
                  </a:lnTo>
                  <a:lnTo>
                    <a:pt x="4281" y="708"/>
                  </a:lnTo>
                  <a:lnTo>
                    <a:pt x="4278" y="725"/>
                  </a:lnTo>
                  <a:lnTo>
                    <a:pt x="4277" y="733"/>
                  </a:lnTo>
                  <a:lnTo>
                    <a:pt x="4275" y="741"/>
                  </a:lnTo>
                  <a:lnTo>
                    <a:pt x="4270" y="756"/>
                  </a:lnTo>
                  <a:lnTo>
                    <a:pt x="4265" y="771"/>
                  </a:lnTo>
                  <a:lnTo>
                    <a:pt x="4259" y="786"/>
                  </a:lnTo>
                  <a:lnTo>
                    <a:pt x="4252" y="800"/>
                  </a:lnTo>
                  <a:lnTo>
                    <a:pt x="4244" y="813"/>
                  </a:lnTo>
                  <a:lnTo>
                    <a:pt x="4236" y="826"/>
                  </a:lnTo>
                  <a:lnTo>
                    <a:pt x="4226" y="839"/>
                  </a:lnTo>
                  <a:lnTo>
                    <a:pt x="4215" y="851"/>
                  </a:lnTo>
                  <a:lnTo>
                    <a:pt x="4205" y="862"/>
                  </a:lnTo>
                  <a:lnTo>
                    <a:pt x="4193" y="873"/>
                  </a:lnTo>
                  <a:lnTo>
                    <a:pt x="4181" y="883"/>
                  </a:lnTo>
                  <a:lnTo>
                    <a:pt x="4168" y="893"/>
                  </a:lnTo>
                  <a:lnTo>
                    <a:pt x="4154" y="902"/>
                  </a:lnTo>
                  <a:lnTo>
                    <a:pt x="4140" y="911"/>
                  </a:lnTo>
                  <a:lnTo>
                    <a:pt x="4125" y="919"/>
                  </a:lnTo>
                  <a:lnTo>
                    <a:pt x="4110" y="926"/>
                  </a:lnTo>
                  <a:lnTo>
                    <a:pt x="4102" y="930"/>
                  </a:lnTo>
                  <a:lnTo>
                    <a:pt x="4093" y="933"/>
                  </a:lnTo>
                  <a:lnTo>
                    <a:pt x="4076" y="940"/>
                  </a:lnTo>
                  <a:lnTo>
                    <a:pt x="4059" y="945"/>
                  </a:lnTo>
                  <a:lnTo>
                    <a:pt x="4041" y="950"/>
                  </a:lnTo>
                  <a:lnTo>
                    <a:pt x="4022" y="954"/>
                  </a:lnTo>
                  <a:lnTo>
                    <a:pt x="4002" y="958"/>
                  </a:lnTo>
                  <a:lnTo>
                    <a:pt x="3983" y="961"/>
                  </a:lnTo>
                  <a:lnTo>
                    <a:pt x="3962" y="964"/>
                  </a:lnTo>
                  <a:lnTo>
                    <a:pt x="3941" y="965"/>
                  </a:lnTo>
                  <a:lnTo>
                    <a:pt x="3919" y="966"/>
                  </a:lnTo>
                  <a:lnTo>
                    <a:pt x="3897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788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2450" y="2492376"/>
            <a:ext cx="5401121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1603" y="2492376"/>
            <a:ext cx="5401122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6BD-06D0-477C-9523-FB3DC77E32C6}" type="datetime1">
              <a:rPr lang="fi-FI" smtClean="0"/>
              <a:t>17.11.2022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ED8A3-F27F-46BC-A7B5-F8307D1C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4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450" y="2060849"/>
            <a:ext cx="5401121" cy="43152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450" y="2492376"/>
            <a:ext cx="5401121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1603" y="2060849"/>
            <a:ext cx="5401122" cy="43152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1603" y="2492376"/>
            <a:ext cx="5401122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3F81-36BE-41E5-8F31-9E476296D449}" type="datetime1">
              <a:rPr lang="fi-FI" smtClean="0"/>
              <a:t>17.11.2022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2F4A0-4020-4703-842C-B7323B5B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35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EC65-C28A-42BD-BF42-CE8F459E59F3}" type="datetime1">
              <a:rPr lang="fi-FI" smtClean="0"/>
              <a:t>17.11.2022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F58292-2F6C-4899-A664-BFCEC015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9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95357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8C1C52-CDB4-4E20-8932-2BD94D9A3D96}" type="datetime1">
              <a:rPr lang="fi-FI" smtClean="0"/>
              <a:t>17.11.2022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Lifewide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241603" y="2492375"/>
            <a:ext cx="5401122" cy="33845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96C73E-AAE2-4391-A6D4-EA92BF1C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1" y="908720"/>
            <a:ext cx="8784976" cy="534368"/>
          </a:xfrm>
        </p:spPr>
        <p:txBody>
          <a:bodyPr wrap="square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54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08146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D8CA95E-E006-4E6A-B975-07E618A8A051}" type="datetime1">
              <a:rPr lang="fi-FI" smtClean="0"/>
              <a:t>17.11.2022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Lifewide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369395" y="2492375"/>
            <a:ext cx="7273330" cy="33845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266700" indent="-2667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539750" indent="-273050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806450" indent="-2667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071563" indent="-265113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1346200" indent="-274638">
              <a:defRPr>
                <a:solidFill>
                  <a:schemeClr val="tx1"/>
                </a:solidFill>
              </a:defRPr>
            </a:lvl6pPr>
            <a:lvl7pPr marL="1612900" indent="-266700">
              <a:defRPr>
                <a:solidFill>
                  <a:schemeClr val="tx1"/>
                </a:solidFill>
              </a:defRPr>
            </a:lvl7pPr>
            <a:lvl8pPr marL="1878013" indent="-265113">
              <a:defRPr>
                <a:solidFill>
                  <a:schemeClr val="tx1"/>
                </a:solidFill>
              </a:defRPr>
            </a:lvl8pPr>
            <a:lvl9pPr marL="2152650" indent="-274638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20714-41F7-4150-99A2-7E0DCCB5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1" y="908720"/>
            <a:ext cx="8784976" cy="534368"/>
          </a:xfrm>
        </p:spPr>
        <p:txBody>
          <a:bodyPr wrap="square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27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nd 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95357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3962B7-9079-4613-A65C-A9AD23C035FD}" type="datetime1">
              <a:rPr lang="fi-FI" smtClean="0"/>
              <a:t>17.11.2022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Lifewide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241603" y="2060575"/>
            <a:ext cx="5401122" cy="38163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F2E393-5A52-4C09-848B-57FF63D5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1" y="908720"/>
            <a:ext cx="8784976" cy="534368"/>
          </a:xfrm>
        </p:spPr>
        <p:txBody>
          <a:bodyPr wrap="square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8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and 1/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08146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2AC55A-1ED2-4698-A91C-C8723F7902A6}" type="datetime1">
              <a:rPr lang="fi-FI" smtClean="0"/>
              <a:t>17.11.2022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Lifewide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369395" y="2060575"/>
            <a:ext cx="7273330" cy="38163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266700" indent="-2667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539750" indent="-273050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806450" indent="-2667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071563" indent="-265113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1346200" indent="-274638">
              <a:defRPr>
                <a:solidFill>
                  <a:schemeClr val="tx1"/>
                </a:solidFill>
              </a:defRPr>
            </a:lvl6pPr>
            <a:lvl7pPr marL="1612900" indent="-266700">
              <a:defRPr>
                <a:solidFill>
                  <a:schemeClr val="tx1"/>
                </a:solidFill>
              </a:defRPr>
            </a:lvl7pPr>
            <a:lvl8pPr marL="1878013" indent="-265113">
              <a:defRPr>
                <a:solidFill>
                  <a:schemeClr val="tx1"/>
                </a:solidFill>
              </a:defRPr>
            </a:lvl8pPr>
            <a:lvl9pPr marL="2152650" indent="-274638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B33CCB-0E91-4036-BA81-C277278C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1" y="908720"/>
            <a:ext cx="8784976" cy="534368"/>
          </a:xfrm>
        </p:spPr>
        <p:txBody>
          <a:bodyPr wrap="square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1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B4AB-0DEF-452E-A34A-67C747C42F60}" type="datetime1">
              <a:rPr lang="fi-FI" smtClean="0"/>
              <a:t>17.11.2022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9481963" y="2060576"/>
            <a:ext cx="2713212" cy="381643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552450" y="2060575"/>
            <a:ext cx="8641481" cy="38163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561BA-0C8B-42A0-92AD-75063422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5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0CC696-D436-4537-BC2E-C41F701D17D5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097587" y="3429000"/>
            <a:ext cx="6097588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0" y="3429000"/>
            <a:ext cx="6097588" cy="3429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551425" y="1665289"/>
            <a:ext cx="4969900" cy="129566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097587" y="0"/>
            <a:ext cx="6097588" cy="3429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2450" y="404580"/>
            <a:ext cx="4968875" cy="323999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6673850" y="1665290"/>
            <a:ext cx="4968875" cy="129566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673850" y="404666"/>
            <a:ext cx="4968875" cy="323999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673667" y="729134"/>
            <a:ext cx="4969058" cy="8636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800" b="1" spc="-30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552714" y="5085670"/>
            <a:ext cx="4968611" cy="129566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714" y="3825046"/>
            <a:ext cx="4968611" cy="323999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52450" y="4149514"/>
            <a:ext cx="4968875" cy="8636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800" b="1" spc="-30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3" name="Content Placeholder 12"/>
          <p:cNvSpPr>
            <a:spLocks noGrp="1"/>
          </p:cNvSpPr>
          <p:nvPr>
            <p:ph sz="quarter" idx="25" hasCustomPrompt="1"/>
          </p:nvPr>
        </p:nvSpPr>
        <p:spPr>
          <a:xfrm>
            <a:off x="6673851" y="5085670"/>
            <a:ext cx="4968874" cy="129566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673851" y="3825046"/>
            <a:ext cx="4968874" cy="323999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6673850" y="4149514"/>
            <a:ext cx="4968875" cy="8636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800" b="1" spc="-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552450" y="728663"/>
            <a:ext cx="4968876" cy="863600"/>
          </a:xfrm>
          <a:noFill/>
        </p:spPr>
        <p:txBody>
          <a:bodyPr vert="horz" wrap="square" lIns="36000" tIns="36000" rIns="36000" bIns="36000" rtlCol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2800" b="1" spc="-30" baseline="0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00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CF6F-9EA3-447F-8A0D-E8F3E7061F9C}" type="datetime1">
              <a:rPr lang="fi-FI" smtClean="0"/>
              <a:t>17.11.2022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0F5522-E427-4A11-A303-E1DA910ED41B}"/>
              </a:ext>
            </a:extLst>
          </p:cNvPr>
          <p:cNvSpPr/>
          <p:nvPr userDrawn="1"/>
        </p:nvSpPr>
        <p:spPr>
          <a:xfrm>
            <a:off x="0" y="3429000"/>
            <a:ext cx="12195175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450" y="4293096"/>
            <a:ext cx="9433569" cy="172819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2972" y="980727"/>
            <a:ext cx="9433047" cy="1584177"/>
          </a:xfrm>
          <a:noFill/>
        </p:spPr>
        <p:txBody>
          <a:bodyPr wrap="square" lIns="36000" tIns="36000" rIns="36000" bIns="36000">
            <a:noAutofit/>
          </a:bodyPr>
          <a:lstStyle>
            <a:lvl1pPr>
              <a:lnSpc>
                <a:spcPct val="100000"/>
              </a:lnSpc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D0857-F144-4C05-B94E-F4069835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843DD73-E092-4A88-A6EF-E0E96CB61D4B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8C14F-69EA-478E-B869-E2FD7BC3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0AC56-32C0-427C-9CA6-99539BF5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52BF53-EA2F-4C2C-BEC8-30FD1C00A6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4320" y="332656"/>
            <a:ext cx="1653907" cy="432000"/>
            <a:chOff x="2022475" y="2360613"/>
            <a:chExt cx="8150225" cy="2128837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B57FF18-0F3D-4719-935A-041970240A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4197350"/>
              <a:ext cx="2568575" cy="287338"/>
            </a:xfrm>
            <a:custGeom>
              <a:avLst/>
              <a:gdLst>
                <a:gd name="T0" fmla="*/ 1548 w 1618"/>
                <a:gd name="T1" fmla="*/ 141 h 181"/>
                <a:gd name="T2" fmla="*/ 1541 w 1618"/>
                <a:gd name="T3" fmla="*/ 181 h 181"/>
                <a:gd name="T4" fmla="*/ 1584 w 1618"/>
                <a:gd name="T5" fmla="*/ 40 h 181"/>
                <a:gd name="T6" fmla="*/ 1445 w 1618"/>
                <a:gd name="T7" fmla="*/ 136 h 181"/>
                <a:gd name="T8" fmla="*/ 1479 w 1618"/>
                <a:gd name="T9" fmla="*/ 124 h 181"/>
                <a:gd name="T10" fmla="*/ 1375 w 1618"/>
                <a:gd name="T11" fmla="*/ 0 h 181"/>
                <a:gd name="T12" fmla="*/ 1349 w 1618"/>
                <a:gd name="T13" fmla="*/ 61 h 181"/>
                <a:gd name="T14" fmla="*/ 1295 w 1618"/>
                <a:gd name="T15" fmla="*/ 38 h 181"/>
                <a:gd name="T16" fmla="*/ 1258 w 1618"/>
                <a:gd name="T17" fmla="*/ 78 h 181"/>
                <a:gd name="T18" fmla="*/ 1321 w 1618"/>
                <a:gd name="T19" fmla="*/ 112 h 181"/>
                <a:gd name="T20" fmla="*/ 1298 w 1618"/>
                <a:gd name="T21" fmla="*/ 126 h 181"/>
                <a:gd name="T22" fmla="*/ 1266 w 1618"/>
                <a:gd name="T23" fmla="*/ 137 h 181"/>
                <a:gd name="T24" fmla="*/ 1330 w 1618"/>
                <a:gd name="T25" fmla="*/ 145 h 181"/>
                <a:gd name="T26" fmla="*/ 1353 w 1618"/>
                <a:gd name="T27" fmla="*/ 107 h 181"/>
                <a:gd name="T28" fmla="*/ 1322 w 1618"/>
                <a:gd name="T29" fmla="*/ 82 h 181"/>
                <a:gd name="T30" fmla="*/ 1296 w 1618"/>
                <a:gd name="T31" fmla="*/ 62 h 181"/>
                <a:gd name="T32" fmla="*/ 1352 w 1618"/>
                <a:gd name="T33" fmla="*/ 72 h 181"/>
                <a:gd name="T34" fmla="*/ 1220 w 1618"/>
                <a:gd name="T35" fmla="*/ 70 h 181"/>
                <a:gd name="T36" fmla="*/ 1210 w 1618"/>
                <a:gd name="T37" fmla="*/ 49 h 181"/>
                <a:gd name="T38" fmla="*/ 1090 w 1618"/>
                <a:gd name="T39" fmla="*/ 62 h 181"/>
                <a:gd name="T40" fmla="*/ 1152 w 1618"/>
                <a:gd name="T41" fmla="*/ 103 h 181"/>
                <a:gd name="T42" fmla="*/ 1104 w 1618"/>
                <a:gd name="T43" fmla="*/ 38 h 181"/>
                <a:gd name="T44" fmla="*/ 1052 w 1618"/>
                <a:gd name="T45" fmla="*/ 66 h 181"/>
                <a:gd name="T46" fmla="*/ 1057 w 1618"/>
                <a:gd name="T47" fmla="*/ 130 h 181"/>
                <a:gd name="T48" fmla="*/ 1122 w 1618"/>
                <a:gd name="T49" fmla="*/ 145 h 181"/>
                <a:gd name="T50" fmla="*/ 1118 w 1618"/>
                <a:gd name="T51" fmla="*/ 118 h 181"/>
                <a:gd name="T52" fmla="*/ 1078 w 1618"/>
                <a:gd name="T53" fmla="*/ 108 h 181"/>
                <a:gd name="T54" fmla="*/ 971 w 1618"/>
                <a:gd name="T55" fmla="*/ 81 h 181"/>
                <a:gd name="T56" fmla="*/ 874 w 1618"/>
                <a:gd name="T57" fmla="*/ 148 h 181"/>
                <a:gd name="T58" fmla="*/ 791 w 1618"/>
                <a:gd name="T59" fmla="*/ 65 h 181"/>
                <a:gd name="T60" fmla="*/ 814 w 1618"/>
                <a:gd name="T61" fmla="*/ 148 h 181"/>
                <a:gd name="T62" fmla="*/ 831 w 1618"/>
                <a:gd name="T63" fmla="*/ 44 h 181"/>
                <a:gd name="T64" fmla="*/ 779 w 1618"/>
                <a:gd name="T65" fmla="*/ 42 h 181"/>
                <a:gd name="T66" fmla="*/ 664 w 1618"/>
                <a:gd name="T67" fmla="*/ 122 h 181"/>
                <a:gd name="T68" fmla="*/ 634 w 1618"/>
                <a:gd name="T69" fmla="*/ 0 h 181"/>
                <a:gd name="T70" fmla="*/ 623 w 1618"/>
                <a:gd name="T71" fmla="*/ 145 h 181"/>
                <a:gd name="T72" fmla="*/ 701 w 1618"/>
                <a:gd name="T73" fmla="*/ 139 h 181"/>
                <a:gd name="T74" fmla="*/ 471 w 1618"/>
                <a:gd name="T75" fmla="*/ 63 h 181"/>
                <a:gd name="T76" fmla="*/ 486 w 1618"/>
                <a:gd name="T77" fmla="*/ 113 h 181"/>
                <a:gd name="T78" fmla="*/ 447 w 1618"/>
                <a:gd name="T79" fmla="*/ 117 h 181"/>
                <a:gd name="T80" fmla="*/ 457 w 1618"/>
                <a:gd name="T81" fmla="*/ 64 h 181"/>
                <a:gd name="T82" fmla="*/ 420 w 1618"/>
                <a:gd name="T83" fmla="*/ 57 h 181"/>
                <a:gd name="T84" fmla="*/ 414 w 1618"/>
                <a:gd name="T85" fmla="*/ 121 h 181"/>
                <a:gd name="T86" fmla="*/ 471 w 1618"/>
                <a:gd name="T87" fmla="*/ 149 h 181"/>
                <a:gd name="T88" fmla="*/ 520 w 1618"/>
                <a:gd name="T89" fmla="*/ 110 h 181"/>
                <a:gd name="T90" fmla="*/ 503 w 1618"/>
                <a:gd name="T91" fmla="*/ 50 h 181"/>
                <a:gd name="T92" fmla="*/ 343 w 1618"/>
                <a:gd name="T93" fmla="*/ 42 h 181"/>
                <a:gd name="T94" fmla="*/ 355 w 1618"/>
                <a:gd name="T95" fmla="*/ 145 h 181"/>
                <a:gd name="T96" fmla="*/ 375 w 1618"/>
                <a:gd name="T97" fmla="*/ 116 h 181"/>
                <a:gd name="T98" fmla="*/ 216 w 1618"/>
                <a:gd name="T99" fmla="*/ 119 h 181"/>
                <a:gd name="T100" fmla="*/ 181 w 1618"/>
                <a:gd name="T101" fmla="*/ 120 h 181"/>
                <a:gd name="T102" fmla="*/ 216 w 1618"/>
                <a:gd name="T103" fmla="*/ 99 h 181"/>
                <a:gd name="T104" fmla="*/ 202 w 1618"/>
                <a:gd name="T105" fmla="*/ 61 h 181"/>
                <a:gd name="T106" fmla="*/ 209 w 1618"/>
                <a:gd name="T107" fmla="*/ 78 h 181"/>
                <a:gd name="T108" fmla="*/ 150 w 1618"/>
                <a:gd name="T109" fmla="*/ 112 h 181"/>
                <a:gd name="T110" fmla="*/ 180 w 1618"/>
                <a:gd name="T111" fmla="*/ 149 h 181"/>
                <a:gd name="T112" fmla="*/ 251 w 1618"/>
                <a:gd name="T113" fmla="*/ 135 h 181"/>
                <a:gd name="T114" fmla="*/ 229 w 1618"/>
                <a:gd name="T115" fmla="*/ 42 h 181"/>
                <a:gd name="T116" fmla="*/ 161 w 1618"/>
                <a:gd name="T117" fmla="*/ 52 h 181"/>
                <a:gd name="T118" fmla="*/ 102 w 1618"/>
                <a:gd name="T119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8" h="181">
                  <a:moveTo>
                    <a:pt x="1584" y="40"/>
                  </a:moveTo>
                  <a:lnTo>
                    <a:pt x="1570" y="89"/>
                  </a:lnTo>
                  <a:lnTo>
                    <a:pt x="1567" y="102"/>
                  </a:lnTo>
                  <a:lnTo>
                    <a:pt x="1565" y="113"/>
                  </a:lnTo>
                  <a:lnTo>
                    <a:pt x="1563" y="109"/>
                  </a:lnTo>
                  <a:lnTo>
                    <a:pt x="1561" y="99"/>
                  </a:lnTo>
                  <a:lnTo>
                    <a:pt x="1558" y="89"/>
                  </a:lnTo>
                  <a:lnTo>
                    <a:pt x="1542" y="40"/>
                  </a:lnTo>
                  <a:lnTo>
                    <a:pt x="1509" y="40"/>
                  </a:lnTo>
                  <a:lnTo>
                    <a:pt x="1544" y="130"/>
                  </a:lnTo>
                  <a:lnTo>
                    <a:pt x="1548" y="139"/>
                  </a:lnTo>
                  <a:lnTo>
                    <a:pt x="1548" y="141"/>
                  </a:lnTo>
                  <a:lnTo>
                    <a:pt x="1548" y="144"/>
                  </a:lnTo>
                  <a:lnTo>
                    <a:pt x="1548" y="147"/>
                  </a:lnTo>
                  <a:lnTo>
                    <a:pt x="1547" y="150"/>
                  </a:lnTo>
                  <a:lnTo>
                    <a:pt x="1546" y="152"/>
                  </a:lnTo>
                  <a:lnTo>
                    <a:pt x="1544" y="154"/>
                  </a:lnTo>
                  <a:lnTo>
                    <a:pt x="1542" y="156"/>
                  </a:lnTo>
                  <a:lnTo>
                    <a:pt x="1539" y="157"/>
                  </a:lnTo>
                  <a:lnTo>
                    <a:pt x="1535" y="157"/>
                  </a:lnTo>
                  <a:lnTo>
                    <a:pt x="1531" y="158"/>
                  </a:lnTo>
                  <a:lnTo>
                    <a:pt x="1523" y="158"/>
                  </a:lnTo>
                  <a:lnTo>
                    <a:pt x="1523" y="181"/>
                  </a:lnTo>
                  <a:lnTo>
                    <a:pt x="1541" y="181"/>
                  </a:lnTo>
                  <a:lnTo>
                    <a:pt x="1549" y="181"/>
                  </a:lnTo>
                  <a:lnTo>
                    <a:pt x="1556" y="180"/>
                  </a:lnTo>
                  <a:lnTo>
                    <a:pt x="1561" y="178"/>
                  </a:lnTo>
                  <a:lnTo>
                    <a:pt x="1564" y="177"/>
                  </a:lnTo>
                  <a:lnTo>
                    <a:pt x="1566" y="176"/>
                  </a:lnTo>
                  <a:lnTo>
                    <a:pt x="1568" y="174"/>
                  </a:lnTo>
                  <a:lnTo>
                    <a:pt x="1570" y="171"/>
                  </a:lnTo>
                  <a:lnTo>
                    <a:pt x="1573" y="165"/>
                  </a:lnTo>
                  <a:lnTo>
                    <a:pt x="1577" y="158"/>
                  </a:lnTo>
                  <a:lnTo>
                    <a:pt x="1580" y="148"/>
                  </a:lnTo>
                  <a:lnTo>
                    <a:pt x="1618" y="40"/>
                  </a:lnTo>
                  <a:lnTo>
                    <a:pt x="1584" y="40"/>
                  </a:lnTo>
                  <a:close/>
                  <a:moveTo>
                    <a:pt x="1494" y="42"/>
                  </a:moveTo>
                  <a:lnTo>
                    <a:pt x="1474" y="42"/>
                  </a:lnTo>
                  <a:lnTo>
                    <a:pt x="1474" y="8"/>
                  </a:lnTo>
                  <a:lnTo>
                    <a:pt x="1442" y="8"/>
                  </a:lnTo>
                  <a:lnTo>
                    <a:pt x="1442" y="42"/>
                  </a:lnTo>
                  <a:lnTo>
                    <a:pt x="1427" y="42"/>
                  </a:lnTo>
                  <a:lnTo>
                    <a:pt x="1427" y="64"/>
                  </a:lnTo>
                  <a:lnTo>
                    <a:pt x="1442" y="64"/>
                  </a:lnTo>
                  <a:lnTo>
                    <a:pt x="1442" y="113"/>
                  </a:lnTo>
                  <a:lnTo>
                    <a:pt x="1442" y="124"/>
                  </a:lnTo>
                  <a:lnTo>
                    <a:pt x="1443" y="131"/>
                  </a:lnTo>
                  <a:lnTo>
                    <a:pt x="1445" y="136"/>
                  </a:lnTo>
                  <a:lnTo>
                    <a:pt x="1446" y="139"/>
                  </a:lnTo>
                  <a:lnTo>
                    <a:pt x="1447" y="141"/>
                  </a:lnTo>
                  <a:lnTo>
                    <a:pt x="1449" y="143"/>
                  </a:lnTo>
                  <a:lnTo>
                    <a:pt x="1451" y="144"/>
                  </a:lnTo>
                  <a:lnTo>
                    <a:pt x="1454" y="145"/>
                  </a:lnTo>
                  <a:lnTo>
                    <a:pt x="1456" y="146"/>
                  </a:lnTo>
                  <a:lnTo>
                    <a:pt x="1463" y="147"/>
                  </a:lnTo>
                  <a:lnTo>
                    <a:pt x="1473" y="148"/>
                  </a:lnTo>
                  <a:lnTo>
                    <a:pt x="1492" y="148"/>
                  </a:lnTo>
                  <a:lnTo>
                    <a:pt x="1492" y="124"/>
                  </a:lnTo>
                  <a:lnTo>
                    <a:pt x="1481" y="124"/>
                  </a:lnTo>
                  <a:lnTo>
                    <a:pt x="1479" y="124"/>
                  </a:lnTo>
                  <a:lnTo>
                    <a:pt x="1477" y="124"/>
                  </a:lnTo>
                  <a:lnTo>
                    <a:pt x="1475" y="123"/>
                  </a:lnTo>
                  <a:lnTo>
                    <a:pt x="1474" y="121"/>
                  </a:lnTo>
                  <a:lnTo>
                    <a:pt x="1473" y="119"/>
                  </a:lnTo>
                  <a:lnTo>
                    <a:pt x="1473" y="116"/>
                  </a:lnTo>
                  <a:lnTo>
                    <a:pt x="1473" y="106"/>
                  </a:lnTo>
                  <a:lnTo>
                    <a:pt x="1473" y="64"/>
                  </a:lnTo>
                  <a:lnTo>
                    <a:pt x="1492" y="64"/>
                  </a:lnTo>
                  <a:lnTo>
                    <a:pt x="1492" y="42"/>
                  </a:lnTo>
                  <a:lnTo>
                    <a:pt x="1494" y="42"/>
                  </a:lnTo>
                  <a:close/>
                  <a:moveTo>
                    <a:pt x="1407" y="0"/>
                  </a:moveTo>
                  <a:lnTo>
                    <a:pt x="1375" y="0"/>
                  </a:lnTo>
                  <a:lnTo>
                    <a:pt x="1375" y="26"/>
                  </a:lnTo>
                  <a:lnTo>
                    <a:pt x="1407" y="26"/>
                  </a:lnTo>
                  <a:lnTo>
                    <a:pt x="1407" y="0"/>
                  </a:lnTo>
                  <a:close/>
                  <a:moveTo>
                    <a:pt x="1407" y="40"/>
                  </a:moveTo>
                  <a:lnTo>
                    <a:pt x="1375" y="40"/>
                  </a:lnTo>
                  <a:lnTo>
                    <a:pt x="1375" y="148"/>
                  </a:lnTo>
                  <a:lnTo>
                    <a:pt x="1407" y="148"/>
                  </a:lnTo>
                  <a:lnTo>
                    <a:pt x="1407" y="40"/>
                  </a:lnTo>
                  <a:close/>
                  <a:moveTo>
                    <a:pt x="1352" y="72"/>
                  </a:moveTo>
                  <a:lnTo>
                    <a:pt x="1352" y="68"/>
                  </a:lnTo>
                  <a:lnTo>
                    <a:pt x="1351" y="64"/>
                  </a:lnTo>
                  <a:lnTo>
                    <a:pt x="1349" y="61"/>
                  </a:lnTo>
                  <a:lnTo>
                    <a:pt x="1348" y="57"/>
                  </a:lnTo>
                  <a:lnTo>
                    <a:pt x="1346" y="54"/>
                  </a:lnTo>
                  <a:lnTo>
                    <a:pt x="1344" y="51"/>
                  </a:lnTo>
                  <a:lnTo>
                    <a:pt x="1341" y="49"/>
                  </a:lnTo>
                  <a:lnTo>
                    <a:pt x="1338" y="46"/>
                  </a:lnTo>
                  <a:lnTo>
                    <a:pt x="1332" y="43"/>
                  </a:lnTo>
                  <a:lnTo>
                    <a:pt x="1328" y="41"/>
                  </a:lnTo>
                  <a:lnTo>
                    <a:pt x="1324" y="40"/>
                  </a:lnTo>
                  <a:lnTo>
                    <a:pt x="1315" y="38"/>
                  </a:lnTo>
                  <a:lnTo>
                    <a:pt x="1310" y="38"/>
                  </a:lnTo>
                  <a:lnTo>
                    <a:pt x="1305" y="37"/>
                  </a:lnTo>
                  <a:lnTo>
                    <a:pt x="1295" y="38"/>
                  </a:lnTo>
                  <a:lnTo>
                    <a:pt x="1286" y="40"/>
                  </a:lnTo>
                  <a:lnTo>
                    <a:pt x="1277" y="43"/>
                  </a:lnTo>
                  <a:lnTo>
                    <a:pt x="1270" y="46"/>
                  </a:lnTo>
                  <a:lnTo>
                    <a:pt x="1268" y="49"/>
                  </a:lnTo>
                  <a:lnTo>
                    <a:pt x="1265" y="51"/>
                  </a:lnTo>
                  <a:lnTo>
                    <a:pt x="1263" y="54"/>
                  </a:lnTo>
                  <a:lnTo>
                    <a:pt x="1261" y="57"/>
                  </a:lnTo>
                  <a:lnTo>
                    <a:pt x="1260" y="61"/>
                  </a:lnTo>
                  <a:lnTo>
                    <a:pt x="1259" y="64"/>
                  </a:lnTo>
                  <a:lnTo>
                    <a:pt x="1258" y="68"/>
                  </a:lnTo>
                  <a:lnTo>
                    <a:pt x="1258" y="72"/>
                  </a:lnTo>
                  <a:lnTo>
                    <a:pt x="1258" y="78"/>
                  </a:lnTo>
                  <a:lnTo>
                    <a:pt x="1260" y="83"/>
                  </a:lnTo>
                  <a:lnTo>
                    <a:pt x="1262" y="88"/>
                  </a:lnTo>
                  <a:lnTo>
                    <a:pt x="1264" y="90"/>
                  </a:lnTo>
                  <a:lnTo>
                    <a:pt x="1266" y="92"/>
                  </a:lnTo>
                  <a:lnTo>
                    <a:pt x="1270" y="95"/>
                  </a:lnTo>
                  <a:lnTo>
                    <a:pt x="1276" y="98"/>
                  </a:lnTo>
                  <a:lnTo>
                    <a:pt x="1282" y="101"/>
                  </a:lnTo>
                  <a:lnTo>
                    <a:pt x="1291" y="103"/>
                  </a:lnTo>
                  <a:lnTo>
                    <a:pt x="1311" y="107"/>
                  </a:lnTo>
                  <a:lnTo>
                    <a:pt x="1316" y="109"/>
                  </a:lnTo>
                  <a:lnTo>
                    <a:pt x="1320" y="111"/>
                  </a:lnTo>
                  <a:lnTo>
                    <a:pt x="1321" y="112"/>
                  </a:lnTo>
                  <a:lnTo>
                    <a:pt x="1322" y="113"/>
                  </a:lnTo>
                  <a:lnTo>
                    <a:pt x="1323" y="115"/>
                  </a:lnTo>
                  <a:lnTo>
                    <a:pt x="1323" y="117"/>
                  </a:lnTo>
                  <a:lnTo>
                    <a:pt x="1323" y="119"/>
                  </a:lnTo>
                  <a:lnTo>
                    <a:pt x="1322" y="121"/>
                  </a:lnTo>
                  <a:lnTo>
                    <a:pt x="1320" y="123"/>
                  </a:lnTo>
                  <a:lnTo>
                    <a:pt x="1318" y="124"/>
                  </a:lnTo>
                  <a:lnTo>
                    <a:pt x="1313" y="126"/>
                  </a:lnTo>
                  <a:lnTo>
                    <a:pt x="1310" y="127"/>
                  </a:lnTo>
                  <a:lnTo>
                    <a:pt x="1306" y="127"/>
                  </a:lnTo>
                  <a:lnTo>
                    <a:pt x="1302" y="127"/>
                  </a:lnTo>
                  <a:lnTo>
                    <a:pt x="1298" y="126"/>
                  </a:lnTo>
                  <a:lnTo>
                    <a:pt x="1295" y="125"/>
                  </a:lnTo>
                  <a:lnTo>
                    <a:pt x="1292" y="123"/>
                  </a:lnTo>
                  <a:lnTo>
                    <a:pt x="1289" y="121"/>
                  </a:lnTo>
                  <a:lnTo>
                    <a:pt x="1287" y="119"/>
                  </a:lnTo>
                  <a:lnTo>
                    <a:pt x="1286" y="115"/>
                  </a:lnTo>
                  <a:lnTo>
                    <a:pt x="1285" y="111"/>
                  </a:lnTo>
                  <a:lnTo>
                    <a:pt x="1255" y="111"/>
                  </a:lnTo>
                  <a:lnTo>
                    <a:pt x="1255" y="116"/>
                  </a:lnTo>
                  <a:lnTo>
                    <a:pt x="1256" y="120"/>
                  </a:lnTo>
                  <a:lnTo>
                    <a:pt x="1259" y="127"/>
                  </a:lnTo>
                  <a:lnTo>
                    <a:pt x="1263" y="134"/>
                  </a:lnTo>
                  <a:lnTo>
                    <a:pt x="1266" y="137"/>
                  </a:lnTo>
                  <a:lnTo>
                    <a:pt x="1269" y="139"/>
                  </a:lnTo>
                  <a:lnTo>
                    <a:pt x="1276" y="144"/>
                  </a:lnTo>
                  <a:lnTo>
                    <a:pt x="1280" y="145"/>
                  </a:lnTo>
                  <a:lnTo>
                    <a:pt x="1286" y="147"/>
                  </a:lnTo>
                  <a:lnTo>
                    <a:pt x="1295" y="149"/>
                  </a:lnTo>
                  <a:lnTo>
                    <a:pt x="1301" y="149"/>
                  </a:lnTo>
                  <a:lnTo>
                    <a:pt x="1306" y="149"/>
                  </a:lnTo>
                  <a:lnTo>
                    <a:pt x="1312" y="149"/>
                  </a:lnTo>
                  <a:lnTo>
                    <a:pt x="1317" y="149"/>
                  </a:lnTo>
                  <a:lnTo>
                    <a:pt x="1322" y="148"/>
                  </a:lnTo>
                  <a:lnTo>
                    <a:pt x="1326" y="147"/>
                  </a:lnTo>
                  <a:lnTo>
                    <a:pt x="1330" y="145"/>
                  </a:lnTo>
                  <a:lnTo>
                    <a:pt x="1334" y="144"/>
                  </a:lnTo>
                  <a:lnTo>
                    <a:pt x="1338" y="142"/>
                  </a:lnTo>
                  <a:lnTo>
                    <a:pt x="1341" y="139"/>
                  </a:lnTo>
                  <a:lnTo>
                    <a:pt x="1344" y="137"/>
                  </a:lnTo>
                  <a:lnTo>
                    <a:pt x="1347" y="134"/>
                  </a:lnTo>
                  <a:lnTo>
                    <a:pt x="1349" y="131"/>
                  </a:lnTo>
                  <a:lnTo>
                    <a:pt x="1351" y="128"/>
                  </a:lnTo>
                  <a:lnTo>
                    <a:pt x="1352" y="125"/>
                  </a:lnTo>
                  <a:lnTo>
                    <a:pt x="1353" y="121"/>
                  </a:lnTo>
                  <a:lnTo>
                    <a:pt x="1354" y="117"/>
                  </a:lnTo>
                  <a:lnTo>
                    <a:pt x="1354" y="113"/>
                  </a:lnTo>
                  <a:lnTo>
                    <a:pt x="1353" y="107"/>
                  </a:lnTo>
                  <a:lnTo>
                    <a:pt x="1353" y="104"/>
                  </a:lnTo>
                  <a:lnTo>
                    <a:pt x="1352" y="101"/>
                  </a:lnTo>
                  <a:lnTo>
                    <a:pt x="1349" y="96"/>
                  </a:lnTo>
                  <a:lnTo>
                    <a:pt x="1347" y="94"/>
                  </a:lnTo>
                  <a:lnTo>
                    <a:pt x="1345" y="92"/>
                  </a:lnTo>
                  <a:lnTo>
                    <a:pt x="1342" y="89"/>
                  </a:lnTo>
                  <a:lnTo>
                    <a:pt x="1339" y="87"/>
                  </a:lnTo>
                  <a:lnTo>
                    <a:pt x="1337" y="86"/>
                  </a:lnTo>
                  <a:lnTo>
                    <a:pt x="1334" y="85"/>
                  </a:lnTo>
                  <a:lnTo>
                    <a:pt x="1330" y="84"/>
                  </a:lnTo>
                  <a:lnTo>
                    <a:pt x="1326" y="83"/>
                  </a:lnTo>
                  <a:lnTo>
                    <a:pt x="1322" y="82"/>
                  </a:lnTo>
                  <a:lnTo>
                    <a:pt x="1302" y="78"/>
                  </a:lnTo>
                  <a:lnTo>
                    <a:pt x="1296" y="76"/>
                  </a:lnTo>
                  <a:lnTo>
                    <a:pt x="1292" y="74"/>
                  </a:lnTo>
                  <a:lnTo>
                    <a:pt x="1291" y="73"/>
                  </a:lnTo>
                  <a:lnTo>
                    <a:pt x="1290" y="72"/>
                  </a:lnTo>
                  <a:lnTo>
                    <a:pt x="1290" y="71"/>
                  </a:lnTo>
                  <a:lnTo>
                    <a:pt x="1290" y="70"/>
                  </a:lnTo>
                  <a:lnTo>
                    <a:pt x="1290" y="68"/>
                  </a:lnTo>
                  <a:lnTo>
                    <a:pt x="1291" y="66"/>
                  </a:lnTo>
                  <a:lnTo>
                    <a:pt x="1292" y="64"/>
                  </a:lnTo>
                  <a:lnTo>
                    <a:pt x="1294" y="63"/>
                  </a:lnTo>
                  <a:lnTo>
                    <a:pt x="1296" y="62"/>
                  </a:lnTo>
                  <a:lnTo>
                    <a:pt x="1298" y="62"/>
                  </a:lnTo>
                  <a:lnTo>
                    <a:pt x="1305" y="61"/>
                  </a:lnTo>
                  <a:lnTo>
                    <a:pt x="1308" y="61"/>
                  </a:lnTo>
                  <a:lnTo>
                    <a:pt x="1312" y="62"/>
                  </a:lnTo>
                  <a:lnTo>
                    <a:pt x="1315" y="63"/>
                  </a:lnTo>
                  <a:lnTo>
                    <a:pt x="1317" y="64"/>
                  </a:lnTo>
                  <a:lnTo>
                    <a:pt x="1319" y="66"/>
                  </a:lnTo>
                  <a:lnTo>
                    <a:pt x="1321" y="68"/>
                  </a:lnTo>
                  <a:lnTo>
                    <a:pt x="1322" y="71"/>
                  </a:lnTo>
                  <a:lnTo>
                    <a:pt x="1323" y="74"/>
                  </a:lnTo>
                  <a:lnTo>
                    <a:pt x="1352" y="74"/>
                  </a:lnTo>
                  <a:lnTo>
                    <a:pt x="1352" y="72"/>
                  </a:lnTo>
                  <a:close/>
                  <a:moveTo>
                    <a:pt x="1174" y="40"/>
                  </a:moveTo>
                  <a:lnTo>
                    <a:pt x="1174" y="148"/>
                  </a:lnTo>
                  <a:lnTo>
                    <a:pt x="1206" y="148"/>
                  </a:lnTo>
                  <a:lnTo>
                    <a:pt x="1206" y="117"/>
                  </a:lnTo>
                  <a:lnTo>
                    <a:pt x="1206" y="103"/>
                  </a:lnTo>
                  <a:lnTo>
                    <a:pt x="1207" y="93"/>
                  </a:lnTo>
                  <a:lnTo>
                    <a:pt x="1208" y="85"/>
                  </a:lnTo>
                  <a:lnTo>
                    <a:pt x="1210" y="79"/>
                  </a:lnTo>
                  <a:lnTo>
                    <a:pt x="1212" y="76"/>
                  </a:lnTo>
                  <a:lnTo>
                    <a:pt x="1214" y="74"/>
                  </a:lnTo>
                  <a:lnTo>
                    <a:pt x="1217" y="72"/>
                  </a:lnTo>
                  <a:lnTo>
                    <a:pt x="1220" y="70"/>
                  </a:lnTo>
                  <a:lnTo>
                    <a:pt x="1223" y="69"/>
                  </a:lnTo>
                  <a:lnTo>
                    <a:pt x="1226" y="68"/>
                  </a:lnTo>
                  <a:lnTo>
                    <a:pt x="1234" y="67"/>
                  </a:lnTo>
                  <a:lnTo>
                    <a:pt x="1242" y="67"/>
                  </a:lnTo>
                  <a:lnTo>
                    <a:pt x="1242" y="37"/>
                  </a:lnTo>
                  <a:lnTo>
                    <a:pt x="1235" y="38"/>
                  </a:lnTo>
                  <a:lnTo>
                    <a:pt x="1228" y="38"/>
                  </a:lnTo>
                  <a:lnTo>
                    <a:pt x="1223" y="40"/>
                  </a:lnTo>
                  <a:lnTo>
                    <a:pt x="1218" y="42"/>
                  </a:lnTo>
                  <a:lnTo>
                    <a:pt x="1216" y="43"/>
                  </a:lnTo>
                  <a:lnTo>
                    <a:pt x="1214" y="45"/>
                  </a:lnTo>
                  <a:lnTo>
                    <a:pt x="1210" y="49"/>
                  </a:lnTo>
                  <a:lnTo>
                    <a:pt x="1207" y="54"/>
                  </a:lnTo>
                  <a:lnTo>
                    <a:pt x="1205" y="60"/>
                  </a:lnTo>
                  <a:lnTo>
                    <a:pt x="1206" y="40"/>
                  </a:lnTo>
                  <a:lnTo>
                    <a:pt x="1174" y="40"/>
                  </a:lnTo>
                  <a:close/>
                  <a:moveTo>
                    <a:pt x="1076" y="81"/>
                  </a:moveTo>
                  <a:lnTo>
                    <a:pt x="1077" y="76"/>
                  </a:lnTo>
                  <a:lnTo>
                    <a:pt x="1079" y="72"/>
                  </a:lnTo>
                  <a:lnTo>
                    <a:pt x="1081" y="69"/>
                  </a:lnTo>
                  <a:lnTo>
                    <a:pt x="1084" y="66"/>
                  </a:lnTo>
                  <a:lnTo>
                    <a:pt x="1087" y="64"/>
                  </a:lnTo>
                  <a:lnTo>
                    <a:pt x="1088" y="63"/>
                  </a:lnTo>
                  <a:lnTo>
                    <a:pt x="1090" y="62"/>
                  </a:lnTo>
                  <a:lnTo>
                    <a:pt x="1094" y="61"/>
                  </a:lnTo>
                  <a:lnTo>
                    <a:pt x="1099" y="61"/>
                  </a:lnTo>
                  <a:lnTo>
                    <a:pt x="1103" y="61"/>
                  </a:lnTo>
                  <a:lnTo>
                    <a:pt x="1107" y="62"/>
                  </a:lnTo>
                  <a:lnTo>
                    <a:pt x="1110" y="64"/>
                  </a:lnTo>
                  <a:lnTo>
                    <a:pt x="1113" y="66"/>
                  </a:lnTo>
                  <a:lnTo>
                    <a:pt x="1116" y="69"/>
                  </a:lnTo>
                  <a:lnTo>
                    <a:pt x="1117" y="72"/>
                  </a:lnTo>
                  <a:lnTo>
                    <a:pt x="1119" y="76"/>
                  </a:lnTo>
                  <a:lnTo>
                    <a:pt x="1120" y="81"/>
                  </a:lnTo>
                  <a:lnTo>
                    <a:pt x="1076" y="81"/>
                  </a:lnTo>
                  <a:close/>
                  <a:moveTo>
                    <a:pt x="1152" y="103"/>
                  </a:moveTo>
                  <a:lnTo>
                    <a:pt x="1151" y="93"/>
                  </a:lnTo>
                  <a:lnTo>
                    <a:pt x="1151" y="85"/>
                  </a:lnTo>
                  <a:lnTo>
                    <a:pt x="1149" y="78"/>
                  </a:lnTo>
                  <a:lnTo>
                    <a:pt x="1147" y="71"/>
                  </a:lnTo>
                  <a:lnTo>
                    <a:pt x="1144" y="63"/>
                  </a:lnTo>
                  <a:lnTo>
                    <a:pt x="1140" y="57"/>
                  </a:lnTo>
                  <a:lnTo>
                    <a:pt x="1135" y="51"/>
                  </a:lnTo>
                  <a:lnTo>
                    <a:pt x="1129" y="46"/>
                  </a:lnTo>
                  <a:lnTo>
                    <a:pt x="1123" y="42"/>
                  </a:lnTo>
                  <a:lnTo>
                    <a:pt x="1116" y="40"/>
                  </a:lnTo>
                  <a:lnTo>
                    <a:pt x="1108" y="38"/>
                  </a:lnTo>
                  <a:lnTo>
                    <a:pt x="1104" y="38"/>
                  </a:lnTo>
                  <a:lnTo>
                    <a:pt x="1100" y="37"/>
                  </a:lnTo>
                  <a:lnTo>
                    <a:pt x="1094" y="38"/>
                  </a:lnTo>
                  <a:lnTo>
                    <a:pt x="1088" y="38"/>
                  </a:lnTo>
                  <a:lnTo>
                    <a:pt x="1083" y="40"/>
                  </a:lnTo>
                  <a:lnTo>
                    <a:pt x="1078" y="42"/>
                  </a:lnTo>
                  <a:lnTo>
                    <a:pt x="1073" y="44"/>
                  </a:lnTo>
                  <a:lnTo>
                    <a:pt x="1069" y="47"/>
                  </a:lnTo>
                  <a:lnTo>
                    <a:pt x="1064" y="50"/>
                  </a:lnTo>
                  <a:lnTo>
                    <a:pt x="1061" y="53"/>
                  </a:lnTo>
                  <a:lnTo>
                    <a:pt x="1057" y="57"/>
                  </a:lnTo>
                  <a:lnTo>
                    <a:pt x="1054" y="61"/>
                  </a:lnTo>
                  <a:lnTo>
                    <a:pt x="1052" y="66"/>
                  </a:lnTo>
                  <a:lnTo>
                    <a:pt x="1049" y="71"/>
                  </a:lnTo>
                  <a:lnTo>
                    <a:pt x="1048" y="76"/>
                  </a:lnTo>
                  <a:lnTo>
                    <a:pt x="1046" y="82"/>
                  </a:lnTo>
                  <a:lnTo>
                    <a:pt x="1046" y="87"/>
                  </a:lnTo>
                  <a:lnTo>
                    <a:pt x="1045" y="93"/>
                  </a:lnTo>
                  <a:lnTo>
                    <a:pt x="1046" y="99"/>
                  </a:lnTo>
                  <a:lnTo>
                    <a:pt x="1046" y="105"/>
                  </a:lnTo>
                  <a:lnTo>
                    <a:pt x="1048" y="111"/>
                  </a:lnTo>
                  <a:lnTo>
                    <a:pt x="1049" y="116"/>
                  </a:lnTo>
                  <a:lnTo>
                    <a:pt x="1052" y="121"/>
                  </a:lnTo>
                  <a:lnTo>
                    <a:pt x="1054" y="126"/>
                  </a:lnTo>
                  <a:lnTo>
                    <a:pt x="1057" y="130"/>
                  </a:lnTo>
                  <a:lnTo>
                    <a:pt x="1061" y="134"/>
                  </a:lnTo>
                  <a:lnTo>
                    <a:pt x="1064" y="137"/>
                  </a:lnTo>
                  <a:lnTo>
                    <a:pt x="1069" y="140"/>
                  </a:lnTo>
                  <a:lnTo>
                    <a:pt x="1073" y="143"/>
                  </a:lnTo>
                  <a:lnTo>
                    <a:pt x="1078" y="145"/>
                  </a:lnTo>
                  <a:lnTo>
                    <a:pt x="1083" y="147"/>
                  </a:lnTo>
                  <a:lnTo>
                    <a:pt x="1088" y="148"/>
                  </a:lnTo>
                  <a:lnTo>
                    <a:pt x="1094" y="149"/>
                  </a:lnTo>
                  <a:lnTo>
                    <a:pt x="1100" y="149"/>
                  </a:lnTo>
                  <a:lnTo>
                    <a:pt x="1109" y="149"/>
                  </a:lnTo>
                  <a:lnTo>
                    <a:pt x="1118" y="147"/>
                  </a:lnTo>
                  <a:lnTo>
                    <a:pt x="1122" y="145"/>
                  </a:lnTo>
                  <a:lnTo>
                    <a:pt x="1126" y="144"/>
                  </a:lnTo>
                  <a:lnTo>
                    <a:pt x="1133" y="140"/>
                  </a:lnTo>
                  <a:lnTo>
                    <a:pt x="1136" y="137"/>
                  </a:lnTo>
                  <a:lnTo>
                    <a:pt x="1139" y="135"/>
                  </a:lnTo>
                  <a:lnTo>
                    <a:pt x="1142" y="132"/>
                  </a:lnTo>
                  <a:lnTo>
                    <a:pt x="1145" y="129"/>
                  </a:lnTo>
                  <a:lnTo>
                    <a:pt x="1147" y="126"/>
                  </a:lnTo>
                  <a:lnTo>
                    <a:pt x="1149" y="123"/>
                  </a:lnTo>
                  <a:lnTo>
                    <a:pt x="1150" y="119"/>
                  </a:lnTo>
                  <a:lnTo>
                    <a:pt x="1152" y="116"/>
                  </a:lnTo>
                  <a:lnTo>
                    <a:pt x="1120" y="116"/>
                  </a:lnTo>
                  <a:lnTo>
                    <a:pt x="1118" y="118"/>
                  </a:lnTo>
                  <a:lnTo>
                    <a:pt x="1116" y="120"/>
                  </a:lnTo>
                  <a:lnTo>
                    <a:pt x="1114" y="122"/>
                  </a:lnTo>
                  <a:lnTo>
                    <a:pt x="1112" y="123"/>
                  </a:lnTo>
                  <a:lnTo>
                    <a:pt x="1107" y="125"/>
                  </a:lnTo>
                  <a:lnTo>
                    <a:pt x="1101" y="125"/>
                  </a:lnTo>
                  <a:lnTo>
                    <a:pt x="1096" y="125"/>
                  </a:lnTo>
                  <a:lnTo>
                    <a:pt x="1092" y="124"/>
                  </a:lnTo>
                  <a:lnTo>
                    <a:pt x="1088" y="122"/>
                  </a:lnTo>
                  <a:lnTo>
                    <a:pt x="1085" y="120"/>
                  </a:lnTo>
                  <a:lnTo>
                    <a:pt x="1082" y="116"/>
                  </a:lnTo>
                  <a:lnTo>
                    <a:pt x="1080" y="112"/>
                  </a:lnTo>
                  <a:lnTo>
                    <a:pt x="1078" y="108"/>
                  </a:lnTo>
                  <a:lnTo>
                    <a:pt x="1078" y="106"/>
                  </a:lnTo>
                  <a:lnTo>
                    <a:pt x="1078" y="103"/>
                  </a:lnTo>
                  <a:lnTo>
                    <a:pt x="1152" y="103"/>
                  </a:lnTo>
                  <a:close/>
                  <a:moveTo>
                    <a:pt x="995" y="148"/>
                  </a:moveTo>
                  <a:lnTo>
                    <a:pt x="1031" y="40"/>
                  </a:lnTo>
                  <a:lnTo>
                    <a:pt x="998" y="40"/>
                  </a:lnTo>
                  <a:lnTo>
                    <a:pt x="987" y="81"/>
                  </a:lnTo>
                  <a:lnTo>
                    <a:pt x="980" y="111"/>
                  </a:lnTo>
                  <a:lnTo>
                    <a:pt x="977" y="102"/>
                  </a:lnTo>
                  <a:lnTo>
                    <a:pt x="975" y="94"/>
                  </a:lnTo>
                  <a:lnTo>
                    <a:pt x="973" y="87"/>
                  </a:lnTo>
                  <a:lnTo>
                    <a:pt x="971" y="81"/>
                  </a:lnTo>
                  <a:lnTo>
                    <a:pt x="959" y="40"/>
                  </a:lnTo>
                  <a:lnTo>
                    <a:pt x="925" y="40"/>
                  </a:lnTo>
                  <a:lnTo>
                    <a:pt x="963" y="148"/>
                  </a:lnTo>
                  <a:lnTo>
                    <a:pt x="995" y="148"/>
                  </a:lnTo>
                  <a:close/>
                  <a:moveTo>
                    <a:pt x="906" y="0"/>
                  </a:moveTo>
                  <a:lnTo>
                    <a:pt x="874" y="0"/>
                  </a:lnTo>
                  <a:lnTo>
                    <a:pt x="874" y="26"/>
                  </a:lnTo>
                  <a:lnTo>
                    <a:pt x="906" y="26"/>
                  </a:lnTo>
                  <a:lnTo>
                    <a:pt x="906" y="0"/>
                  </a:lnTo>
                  <a:close/>
                  <a:moveTo>
                    <a:pt x="906" y="40"/>
                  </a:moveTo>
                  <a:lnTo>
                    <a:pt x="874" y="40"/>
                  </a:lnTo>
                  <a:lnTo>
                    <a:pt x="874" y="148"/>
                  </a:lnTo>
                  <a:lnTo>
                    <a:pt x="906" y="148"/>
                  </a:lnTo>
                  <a:lnTo>
                    <a:pt x="906" y="40"/>
                  </a:lnTo>
                  <a:close/>
                  <a:moveTo>
                    <a:pt x="748" y="40"/>
                  </a:moveTo>
                  <a:lnTo>
                    <a:pt x="748" y="148"/>
                  </a:lnTo>
                  <a:lnTo>
                    <a:pt x="780" y="148"/>
                  </a:lnTo>
                  <a:lnTo>
                    <a:pt x="780" y="88"/>
                  </a:lnTo>
                  <a:lnTo>
                    <a:pt x="781" y="81"/>
                  </a:lnTo>
                  <a:lnTo>
                    <a:pt x="781" y="77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7" y="67"/>
                  </a:lnTo>
                  <a:lnTo>
                    <a:pt x="791" y="65"/>
                  </a:lnTo>
                  <a:lnTo>
                    <a:pt x="794" y="64"/>
                  </a:lnTo>
                  <a:lnTo>
                    <a:pt x="799" y="64"/>
                  </a:lnTo>
                  <a:lnTo>
                    <a:pt x="802" y="64"/>
                  </a:lnTo>
                  <a:lnTo>
                    <a:pt x="806" y="66"/>
                  </a:lnTo>
                  <a:lnTo>
                    <a:pt x="809" y="67"/>
                  </a:lnTo>
                  <a:lnTo>
                    <a:pt x="811" y="70"/>
                  </a:lnTo>
                  <a:lnTo>
                    <a:pt x="812" y="71"/>
                  </a:lnTo>
                  <a:lnTo>
                    <a:pt x="813" y="73"/>
                  </a:lnTo>
                  <a:lnTo>
                    <a:pt x="813" y="75"/>
                  </a:lnTo>
                  <a:lnTo>
                    <a:pt x="814" y="77"/>
                  </a:lnTo>
                  <a:lnTo>
                    <a:pt x="814" y="89"/>
                  </a:lnTo>
                  <a:lnTo>
                    <a:pt x="814" y="148"/>
                  </a:lnTo>
                  <a:lnTo>
                    <a:pt x="846" y="148"/>
                  </a:lnTo>
                  <a:lnTo>
                    <a:pt x="846" y="78"/>
                  </a:lnTo>
                  <a:lnTo>
                    <a:pt x="846" y="73"/>
                  </a:lnTo>
                  <a:lnTo>
                    <a:pt x="845" y="69"/>
                  </a:lnTo>
                  <a:lnTo>
                    <a:pt x="845" y="65"/>
                  </a:lnTo>
                  <a:lnTo>
                    <a:pt x="843" y="61"/>
                  </a:lnTo>
                  <a:lnTo>
                    <a:pt x="842" y="57"/>
                  </a:lnTo>
                  <a:lnTo>
                    <a:pt x="840" y="54"/>
                  </a:lnTo>
                  <a:lnTo>
                    <a:pt x="838" y="51"/>
                  </a:lnTo>
                  <a:lnTo>
                    <a:pt x="836" y="48"/>
                  </a:lnTo>
                  <a:lnTo>
                    <a:pt x="834" y="46"/>
                  </a:lnTo>
                  <a:lnTo>
                    <a:pt x="831" y="44"/>
                  </a:lnTo>
                  <a:lnTo>
                    <a:pt x="824" y="40"/>
                  </a:lnTo>
                  <a:lnTo>
                    <a:pt x="821" y="39"/>
                  </a:lnTo>
                  <a:lnTo>
                    <a:pt x="817" y="38"/>
                  </a:lnTo>
                  <a:lnTo>
                    <a:pt x="808" y="37"/>
                  </a:lnTo>
                  <a:lnTo>
                    <a:pt x="801" y="38"/>
                  </a:lnTo>
                  <a:lnTo>
                    <a:pt x="797" y="39"/>
                  </a:lnTo>
                  <a:lnTo>
                    <a:pt x="794" y="40"/>
                  </a:lnTo>
                  <a:lnTo>
                    <a:pt x="790" y="42"/>
                  </a:lnTo>
                  <a:lnTo>
                    <a:pt x="787" y="44"/>
                  </a:lnTo>
                  <a:lnTo>
                    <a:pt x="783" y="48"/>
                  </a:lnTo>
                  <a:lnTo>
                    <a:pt x="779" y="51"/>
                  </a:lnTo>
                  <a:lnTo>
                    <a:pt x="779" y="42"/>
                  </a:lnTo>
                  <a:lnTo>
                    <a:pt x="748" y="42"/>
                  </a:lnTo>
                  <a:lnTo>
                    <a:pt x="748" y="40"/>
                  </a:lnTo>
                  <a:close/>
                  <a:moveTo>
                    <a:pt x="684" y="0"/>
                  </a:moveTo>
                  <a:lnTo>
                    <a:pt x="684" y="97"/>
                  </a:lnTo>
                  <a:lnTo>
                    <a:pt x="684" y="104"/>
                  </a:lnTo>
                  <a:lnTo>
                    <a:pt x="683" y="109"/>
                  </a:lnTo>
                  <a:lnTo>
                    <a:pt x="681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5" y="119"/>
                  </a:lnTo>
                  <a:lnTo>
                    <a:pt x="670" y="121"/>
                  </a:lnTo>
                  <a:lnTo>
                    <a:pt x="664" y="122"/>
                  </a:lnTo>
                  <a:lnTo>
                    <a:pt x="659" y="123"/>
                  </a:lnTo>
                  <a:lnTo>
                    <a:pt x="653" y="122"/>
                  </a:lnTo>
                  <a:lnTo>
                    <a:pt x="650" y="122"/>
                  </a:lnTo>
                  <a:lnTo>
                    <a:pt x="647" y="121"/>
                  </a:lnTo>
                  <a:lnTo>
                    <a:pt x="645" y="120"/>
                  </a:lnTo>
                  <a:lnTo>
                    <a:pt x="643" y="119"/>
                  </a:lnTo>
                  <a:lnTo>
                    <a:pt x="639" y="116"/>
                  </a:lnTo>
                  <a:lnTo>
                    <a:pt x="637" y="112"/>
                  </a:lnTo>
                  <a:lnTo>
                    <a:pt x="635" y="109"/>
                  </a:lnTo>
                  <a:lnTo>
                    <a:pt x="634" y="104"/>
                  </a:lnTo>
                  <a:lnTo>
                    <a:pt x="634" y="97"/>
                  </a:lnTo>
                  <a:lnTo>
                    <a:pt x="634" y="0"/>
                  </a:lnTo>
                  <a:lnTo>
                    <a:pt x="599" y="0"/>
                  </a:lnTo>
                  <a:lnTo>
                    <a:pt x="599" y="100"/>
                  </a:lnTo>
                  <a:lnTo>
                    <a:pt x="599" y="107"/>
                  </a:lnTo>
                  <a:lnTo>
                    <a:pt x="600" y="113"/>
                  </a:lnTo>
                  <a:lnTo>
                    <a:pt x="601" y="118"/>
                  </a:lnTo>
                  <a:lnTo>
                    <a:pt x="602" y="124"/>
                  </a:lnTo>
                  <a:lnTo>
                    <a:pt x="604" y="128"/>
                  </a:lnTo>
                  <a:lnTo>
                    <a:pt x="607" y="132"/>
                  </a:lnTo>
                  <a:lnTo>
                    <a:pt x="610" y="136"/>
                  </a:lnTo>
                  <a:lnTo>
                    <a:pt x="614" y="139"/>
                  </a:lnTo>
                  <a:lnTo>
                    <a:pt x="618" y="142"/>
                  </a:lnTo>
                  <a:lnTo>
                    <a:pt x="623" y="145"/>
                  </a:lnTo>
                  <a:lnTo>
                    <a:pt x="628" y="147"/>
                  </a:lnTo>
                  <a:lnTo>
                    <a:pt x="634" y="149"/>
                  </a:lnTo>
                  <a:lnTo>
                    <a:pt x="639" y="150"/>
                  </a:lnTo>
                  <a:lnTo>
                    <a:pt x="645" y="151"/>
                  </a:lnTo>
                  <a:lnTo>
                    <a:pt x="657" y="152"/>
                  </a:lnTo>
                  <a:lnTo>
                    <a:pt x="670" y="151"/>
                  </a:lnTo>
                  <a:lnTo>
                    <a:pt x="676" y="150"/>
                  </a:lnTo>
                  <a:lnTo>
                    <a:pt x="681" y="149"/>
                  </a:lnTo>
                  <a:lnTo>
                    <a:pt x="687" y="147"/>
                  </a:lnTo>
                  <a:lnTo>
                    <a:pt x="692" y="145"/>
                  </a:lnTo>
                  <a:lnTo>
                    <a:pt x="696" y="142"/>
                  </a:lnTo>
                  <a:lnTo>
                    <a:pt x="701" y="139"/>
                  </a:lnTo>
                  <a:lnTo>
                    <a:pt x="705" y="136"/>
                  </a:lnTo>
                  <a:lnTo>
                    <a:pt x="708" y="133"/>
                  </a:lnTo>
                  <a:lnTo>
                    <a:pt x="711" y="129"/>
                  </a:lnTo>
                  <a:lnTo>
                    <a:pt x="713" y="124"/>
                  </a:lnTo>
                  <a:lnTo>
                    <a:pt x="714" y="119"/>
                  </a:lnTo>
                  <a:lnTo>
                    <a:pt x="715" y="113"/>
                  </a:lnTo>
                  <a:lnTo>
                    <a:pt x="716" y="107"/>
                  </a:lnTo>
                  <a:lnTo>
                    <a:pt x="716" y="100"/>
                  </a:lnTo>
                  <a:lnTo>
                    <a:pt x="716" y="0"/>
                  </a:lnTo>
                  <a:lnTo>
                    <a:pt x="684" y="0"/>
                  </a:lnTo>
                  <a:close/>
                  <a:moveTo>
                    <a:pt x="465" y="63"/>
                  </a:moveTo>
                  <a:lnTo>
                    <a:pt x="471" y="63"/>
                  </a:lnTo>
                  <a:lnTo>
                    <a:pt x="474" y="64"/>
                  </a:lnTo>
                  <a:lnTo>
                    <a:pt x="476" y="65"/>
                  </a:lnTo>
                  <a:lnTo>
                    <a:pt x="480" y="67"/>
                  </a:lnTo>
                  <a:lnTo>
                    <a:pt x="484" y="71"/>
                  </a:lnTo>
                  <a:lnTo>
                    <a:pt x="487" y="75"/>
                  </a:lnTo>
                  <a:lnTo>
                    <a:pt x="489" y="81"/>
                  </a:lnTo>
                  <a:lnTo>
                    <a:pt x="490" y="87"/>
                  </a:lnTo>
                  <a:lnTo>
                    <a:pt x="490" y="95"/>
                  </a:lnTo>
                  <a:lnTo>
                    <a:pt x="490" y="102"/>
                  </a:lnTo>
                  <a:lnTo>
                    <a:pt x="488" y="108"/>
                  </a:lnTo>
                  <a:lnTo>
                    <a:pt x="487" y="110"/>
                  </a:lnTo>
                  <a:lnTo>
                    <a:pt x="486" y="113"/>
                  </a:lnTo>
                  <a:lnTo>
                    <a:pt x="483" y="117"/>
                  </a:lnTo>
                  <a:lnTo>
                    <a:pt x="482" y="119"/>
                  </a:lnTo>
                  <a:lnTo>
                    <a:pt x="480" y="121"/>
                  </a:lnTo>
                  <a:lnTo>
                    <a:pt x="475" y="123"/>
                  </a:lnTo>
                  <a:lnTo>
                    <a:pt x="473" y="124"/>
                  </a:lnTo>
                  <a:lnTo>
                    <a:pt x="470" y="125"/>
                  </a:lnTo>
                  <a:lnTo>
                    <a:pt x="465" y="125"/>
                  </a:lnTo>
                  <a:lnTo>
                    <a:pt x="460" y="125"/>
                  </a:lnTo>
                  <a:lnTo>
                    <a:pt x="457" y="124"/>
                  </a:lnTo>
                  <a:lnTo>
                    <a:pt x="455" y="123"/>
                  </a:lnTo>
                  <a:lnTo>
                    <a:pt x="450" y="121"/>
                  </a:lnTo>
                  <a:lnTo>
                    <a:pt x="447" y="117"/>
                  </a:lnTo>
                  <a:lnTo>
                    <a:pt x="444" y="113"/>
                  </a:lnTo>
                  <a:lnTo>
                    <a:pt x="442" y="107"/>
                  </a:lnTo>
                  <a:lnTo>
                    <a:pt x="440" y="101"/>
                  </a:lnTo>
                  <a:lnTo>
                    <a:pt x="440" y="93"/>
                  </a:lnTo>
                  <a:lnTo>
                    <a:pt x="441" y="86"/>
                  </a:lnTo>
                  <a:lnTo>
                    <a:pt x="442" y="80"/>
                  </a:lnTo>
                  <a:lnTo>
                    <a:pt x="443" y="78"/>
                  </a:lnTo>
                  <a:lnTo>
                    <a:pt x="444" y="75"/>
                  </a:lnTo>
                  <a:lnTo>
                    <a:pt x="447" y="71"/>
                  </a:lnTo>
                  <a:lnTo>
                    <a:pt x="451" y="67"/>
                  </a:lnTo>
                  <a:lnTo>
                    <a:pt x="455" y="65"/>
                  </a:lnTo>
                  <a:lnTo>
                    <a:pt x="457" y="64"/>
                  </a:lnTo>
                  <a:lnTo>
                    <a:pt x="460" y="63"/>
                  </a:lnTo>
                  <a:lnTo>
                    <a:pt x="465" y="63"/>
                  </a:lnTo>
                  <a:close/>
                  <a:moveTo>
                    <a:pt x="465" y="37"/>
                  </a:moveTo>
                  <a:lnTo>
                    <a:pt x="459" y="38"/>
                  </a:lnTo>
                  <a:lnTo>
                    <a:pt x="453" y="38"/>
                  </a:lnTo>
                  <a:lnTo>
                    <a:pt x="447" y="40"/>
                  </a:lnTo>
                  <a:lnTo>
                    <a:pt x="442" y="42"/>
                  </a:lnTo>
                  <a:lnTo>
                    <a:pt x="437" y="44"/>
                  </a:lnTo>
                  <a:lnTo>
                    <a:pt x="432" y="47"/>
                  </a:lnTo>
                  <a:lnTo>
                    <a:pt x="428" y="50"/>
                  </a:lnTo>
                  <a:lnTo>
                    <a:pt x="424" y="53"/>
                  </a:lnTo>
                  <a:lnTo>
                    <a:pt x="420" y="57"/>
                  </a:lnTo>
                  <a:lnTo>
                    <a:pt x="417" y="61"/>
                  </a:lnTo>
                  <a:lnTo>
                    <a:pt x="414" y="66"/>
                  </a:lnTo>
                  <a:lnTo>
                    <a:pt x="412" y="71"/>
                  </a:lnTo>
                  <a:lnTo>
                    <a:pt x="410" y="76"/>
                  </a:lnTo>
                  <a:lnTo>
                    <a:pt x="409" y="82"/>
                  </a:lnTo>
                  <a:lnTo>
                    <a:pt x="408" y="87"/>
                  </a:lnTo>
                  <a:lnTo>
                    <a:pt x="408" y="93"/>
                  </a:lnTo>
                  <a:lnTo>
                    <a:pt x="408" y="99"/>
                  </a:lnTo>
                  <a:lnTo>
                    <a:pt x="409" y="105"/>
                  </a:lnTo>
                  <a:lnTo>
                    <a:pt x="410" y="111"/>
                  </a:lnTo>
                  <a:lnTo>
                    <a:pt x="412" y="116"/>
                  </a:lnTo>
                  <a:lnTo>
                    <a:pt x="414" y="121"/>
                  </a:lnTo>
                  <a:lnTo>
                    <a:pt x="417" y="126"/>
                  </a:lnTo>
                  <a:lnTo>
                    <a:pt x="420" y="130"/>
                  </a:lnTo>
                  <a:lnTo>
                    <a:pt x="424" y="134"/>
                  </a:lnTo>
                  <a:lnTo>
                    <a:pt x="428" y="137"/>
                  </a:lnTo>
                  <a:lnTo>
                    <a:pt x="432" y="140"/>
                  </a:lnTo>
                  <a:lnTo>
                    <a:pt x="437" y="143"/>
                  </a:lnTo>
                  <a:lnTo>
                    <a:pt x="442" y="145"/>
                  </a:lnTo>
                  <a:lnTo>
                    <a:pt x="447" y="147"/>
                  </a:lnTo>
                  <a:lnTo>
                    <a:pt x="453" y="148"/>
                  </a:lnTo>
                  <a:lnTo>
                    <a:pt x="459" y="149"/>
                  </a:lnTo>
                  <a:lnTo>
                    <a:pt x="465" y="149"/>
                  </a:lnTo>
                  <a:lnTo>
                    <a:pt x="471" y="149"/>
                  </a:lnTo>
                  <a:lnTo>
                    <a:pt x="477" y="148"/>
                  </a:lnTo>
                  <a:lnTo>
                    <a:pt x="483" y="147"/>
                  </a:lnTo>
                  <a:lnTo>
                    <a:pt x="488" y="145"/>
                  </a:lnTo>
                  <a:lnTo>
                    <a:pt x="493" y="143"/>
                  </a:lnTo>
                  <a:lnTo>
                    <a:pt x="498" y="140"/>
                  </a:lnTo>
                  <a:lnTo>
                    <a:pt x="502" y="137"/>
                  </a:lnTo>
                  <a:lnTo>
                    <a:pt x="506" y="133"/>
                  </a:lnTo>
                  <a:lnTo>
                    <a:pt x="510" y="129"/>
                  </a:lnTo>
                  <a:lnTo>
                    <a:pt x="513" y="125"/>
                  </a:lnTo>
                  <a:lnTo>
                    <a:pt x="516" y="121"/>
                  </a:lnTo>
                  <a:lnTo>
                    <a:pt x="518" y="116"/>
                  </a:lnTo>
                  <a:lnTo>
                    <a:pt x="520" y="110"/>
                  </a:lnTo>
                  <a:lnTo>
                    <a:pt x="521" y="105"/>
                  </a:lnTo>
                  <a:lnTo>
                    <a:pt x="522" y="99"/>
                  </a:lnTo>
                  <a:lnTo>
                    <a:pt x="522" y="93"/>
                  </a:lnTo>
                  <a:lnTo>
                    <a:pt x="522" y="87"/>
                  </a:lnTo>
                  <a:lnTo>
                    <a:pt x="521" y="82"/>
                  </a:lnTo>
                  <a:lnTo>
                    <a:pt x="520" y="76"/>
                  </a:lnTo>
                  <a:lnTo>
                    <a:pt x="518" y="71"/>
                  </a:lnTo>
                  <a:lnTo>
                    <a:pt x="516" y="66"/>
                  </a:lnTo>
                  <a:lnTo>
                    <a:pt x="513" y="61"/>
                  </a:lnTo>
                  <a:lnTo>
                    <a:pt x="510" y="57"/>
                  </a:lnTo>
                  <a:lnTo>
                    <a:pt x="507" y="53"/>
                  </a:lnTo>
                  <a:lnTo>
                    <a:pt x="503" y="50"/>
                  </a:lnTo>
                  <a:lnTo>
                    <a:pt x="498" y="47"/>
                  </a:lnTo>
                  <a:lnTo>
                    <a:pt x="494" y="44"/>
                  </a:lnTo>
                  <a:lnTo>
                    <a:pt x="489" y="42"/>
                  </a:lnTo>
                  <a:lnTo>
                    <a:pt x="483" y="40"/>
                  </a:lnTo>
                  <a:lnTo>
                    <a:pt x="477" y="38"/>
                  </a:lnTo>
                  <a:lnTo>
                    <a:pt x="471" y="38"/>
                  </a:lnTo>
                  <a:lnTo>
                    <a:pt x="465" y="37"/>
                  </a:lnTo>
                  <a:close/>
                  <a:moveTo>
                    <a:pt x="395" y="42"/>
                  </a:moveTo>
                  <a:lnTo>
                    <a:pt x="376" y="42"/>
                  </a:lnTo>
                  <a:lnTo>
                    <a:pt x="376" y="8"/>
                  </a:lnTo>
                  <a:lnTo>
                    <a:pt x="343" y="8"/>
                  </a:lnTo>
                  <a:lnTo>
                    <a:pt x="343" y="42"/>
                  </a:lnTo>
                  <a:lnTo>
                    <a:pt x="328" y="42"/>
                  </a:lnTo>
                  <a:lnTo>
                    <a:pt x="328" y="64"/>
                  </a:lnTo>
                  <a:lnTo>
                    <a:pt x="343" y="64"/>
                  </a:lnTo>
                  <a:lnTo>
                    <a:pt x="343" y="113"/>
                  </a:lnTo>
                  <a:lnTo>
                    <a:pt x="344" y="124"/>
                  </a:lnTo>
                  <a:lnTo>
                    <a:pt x="345" y="131"/>
                  </a:lnTo>
                  <a:lnTo>
                    <a:pt x="346" y="136"/>
                  </a:lnTo>
                  <a:lnTo>
                    <a:pt x="348" y="139"/>
                  </a:lnTo>
                  <a:lnTo>
                    <a:pt x="349" y="141"/>
                  </a:lnTo>
                  <a:lnTo>
                    <a:pt x="351" y="143"/>
                  </a:lnTo>
                  <a:lnTo>
                    <a:pt x="353" y="144"/>
                  </a:lnTo>
                  <a:lnTo>
                    <a:pt x="355" y="145"/>
                  </a:lnTo>
                  <a:lnTo>
                    <a:pt x="358" y="146"/>
                  </a:lnTo>
                  <a:lnTo>
                    <a:pt x="365" y="147"/>
                  </a:lnTo>
                  <a:lnTo>
                    <a:pt x="374" y="148"/>
                  </a:lnTo>
                  <a:lnTo>
                    <a:pt x="394" y="148"/>
                  </a:lnTo>
                  <a:lnTo>
                    <a:pt x="394" y="124"/>
                  </a:lnTo>
                  <a:lnTo>
                    <a:pt x="383" y="124"/>
                  </a:lnTo>
                  <a:lnTo>
                    <a:pt x="380" y="124"/>
                  </a:lnTo>
                  <a:lnTo>
                    <a:pt x="378" y="124"/>
                  </a:lnTo>
                  <a:lnTo>
                    <a:pt x="377" y="123"/>
                  </a:lnTo>
                  <a:lnTo>
                    <a:pt x="376" y="121"/>
                  </a:lnTo>
                  <a:lnTo>
                    <a:pt x="375" y="119"/>
                  </a:lnTo>
                  <a:lnTo>
                    <a:pt x="375" y="116"/>
                  </a:lnTo>
                  <a:lnTo>
                    <a:pt x="374" y="106"/>
                  </a:lnTo>
                  <a:lnTo>
                    <a:pt x="374" y="64"/>
                  </a:lnTo>
                  <a:lnTo>
                    <a:pt x="394" y="64"/>
                  </a:lnTo>
                  <a:lnTo>
                    <a:pt x="394" y="42"/>
                  </a:lnTo>
                  <a:lnTo>
                    <a:pt x="395" y="42"/>
                  </a:lnTo>
                  <a:close/>
                  <a:moveTo>
                    <a:pt x="310" y="0"/>
                  </a:moveTo>
                  <a:lnTo>
                    <a:pt x="278" y="0"/>
                  </a:lnTo>
                  <a:lnTo>
                    <a:pt x="278" y="148"/>
                  </a:lnTo>
                  <a:lnTo>
                    <a:pt x="310" y="148"/>
                  </a:lnTo>
                  <a:lnTo>
                    <a:pt x="310" y="0"/>
                  </a:lnTo>
                  <a:close/>
                  <a:moveTo>
                    <a:pt x="220" y="113"/>
                  </a:moveTo>
                  <a:lnTo>
                    <a:pt x="216" y="119"/>
                  </a:lnTo>
                  <a:lnTo>
                    <a:pt x="213" y="122"/>
                  </a:lnTo>
                  <a:lnTo>
                    <a:pt x="211" y="124"/>
                  </a:lnTo>
                  <a:lnTo>
                    <a:pt x="208" y="125"/>
                  </a:lnTo>
                  <a:lnTo>
                    <a:pt x="204" y="126"/>
                  </a:lnTo>
                  <a:lnTo>
                    <a:pt x="201" y="127"/>
                  </a:lnTo>
                  <a:lnTo>
                    <a:pt x="197" y="127"/>
                  </a:lnTo>
                  <a:lnTo>
                    <a:pt x="193" y="127"/>
                  </a:lnTo>
                  <a:lnTo>
                    <a:pt x="190" y="126"/>
                  </a:lnTo>
                  <a:lnTo>
                    <a:pt x="188" y="125"/>
                  </a:lnTo>
                  <a:lnTo>
                    <a:pt x="185" y="124"/>
                  </a:lnTo>
                  <a:lnTo>
                    <a:pt x="184" y="122"/>
                  </a:lnTo>
                  <a:lnTo>
                    <a:pt x="181" y="120"/>
                  </a:lnTo>
                  <a:lnTo>
                    <a:pt x="181" y="118"/>
                  </a:lnTo>
                  <a:lnTo>
                    <a:pt x="180" y="116"/>
                  </a:lnTo>
                  <a:lnTo>
                    <a:pt x="181" y="113"/>
                  </a:lnTo>
                  <a:lnTo>
                    <a:pt x="181" y="112"/>
                  </a:lnTo>
                  <a:lnTo>
                    <a:pt x="181" y="111"/>
                  </a:lnTo>
                  <a:lnTo>
                    <a:pt x="182" y="109"/>
                  </a:lnTo>
                  <a:lnTo>
                    <a:pt x="185" y="108"/>
                  </a:lnTo>
                  <a:lnTo>
                    <a:pt x="187" y="106"/>
                  </a:lnTo>
                  <a:lnTo>
                    <a:pt x="190" y="105"/>
                  </a:lnTo>
                  <a:lnTo>
                    <a:pt x="198" y="103"/>
                  </a:lnTo>
                  <a:lnTo>
                    <a:pt x="209" y="100"/>
                  </a:lnTo>
                  <a:lnTo>
                    <a:pt x="216" y="99"/>
                  </a:lnTo>
                  <a:lnTo>
                    <a:pt x="218" y="98"/>
                  </a:lnTo>
                  <a:lnTo>
                    <a:pt x="220" y="97"/>
                  </a:lnTo>
                  <a:lnTo>
                    <a:pt x="220" y="113"/>
                  </a:lnTo>
                  <a:close/>
                  <a:moveTo>
                    <a:pt x="184" y="74"/>
                  </a:moveTo>
                  <a:lnTo>
                    <a:pt x="185" y="71"/>
                  </a:lnTo>
                  <a:lnTo>
                    <a:pt x="186" y="68"/>
                  </a:lnTo>
                  <a:lnTo>
                    <a:pt x="188" y="66"/>
                  </a:lnTo>
                  <a:lnTo>
                    <a:pt x="190" y="64"/>
                  </a:lnTo>
                  <a:lnTo>
                    <a:pt x="192" y="63"/>
                  </a:lnTo>
                  <a:lnTo>
                    <a:pt x="195" y="62"/>
                  </a:lnTo>
                  <a:lnTo>
                    <a:pt x="198" y="61"/>
                  </a:lnTo>
                  <a:lnTo>
                    <a:pt x="202" y="61"/>
                  </a:lnTo>
                  <a:lnTo>
                    <a:pt x="206" y="61"/>
                  </a:lnTo>
                  <a:lnTo>
                    <a:pt x="209" y="62"/>
                  </a:lnTo>
                  <a:lnTo>
                    <a:pt x="214" y="64"/>
                  </a:lnTo>
                  <a:lnTo>
                    <a:pt x="216" y="65"/>
                  </a:lnTo>
                  <a:lnTo>
                    <a:pt x="218" y="67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8" y="75"/>
                  </a:lnTo>
                  <a:lnTo>
                    <a:pt x="217" y="75"/>
                  </a:lnTo>
                  <a:lnTo>
                    <a:pt x="214" y="77"/>
                  </a:lnTo>
                  <a:lnTo>
                    <a:pt x="209" y="78"/>
                  </a:lnTo>
                  <a:lnTo>
                    <a:pt x="193" y="81"/>
                  </a:lnTo>
                  <a:lnTo>
                    <a:pt x="181" y="83"/>
                  </a:lnTo>
                  <a:lnTo>
                    <a:pt x="173" y="85"/>
                  </a:lnTo>
                  <a:lnTo>
                    <a:pt x="165" y="88"/>
                  </a:lnTo>
                  <a:lnTo>
                    <a:pt x="160" y="92"/>
                  </a:lnTo>
                  <a:lnTo>
                    <a:pt x="157" y="95"/>
                  </a:lnTo>
                  <a:lnTo>
                    <a:pt x="155" y="97"/>
                  </a:lnTo>
                  <a:lnTo>
                    <a:pt x="153" y="100"/>
                  </a:lnTo>
                  <a:lnTo>
                    <a:pt x="152" y="103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2" y="129"/>
                  </a:lnTo>
                  <a:lnTo>
                    <a:pt x="156" y="135"/>
                  </a:lnTo>
                  <a:lnTo>
                    <a:pt x="158" y="137"/>
                  </a:lnTo>
                  <a:lnTo>
                    <a:pt x="160" y="140"/>
                  </a:lnTo>
                  <a:lnTo>
                    <a:pt x="166" y="144"/>
                  </a:lnTo>
                  <a:lnTo>
                    <a:pt x="169" y="145"/>
                  </a:lnTo>
                  <a:lnTo>
                    <a:pt x="173" y="147"/>
                  </a:lnTo>
                  <a:lnTo>
                    <a:pt x="176" y="148"/>
                  </a:lnTo>
                  <a:lnTo>
                    <a:pt x="180" y="149"/>
                  </a:lnTo>
                  <a:lnTo>
                    <a:pt x="190" y="149"/>
                  </a:lnTo>
                  <a:lnTo>
                    <a:pt x="198" y="149"/>
                  </a:lnTo>
                  <a:lnTo>
                    <a:pt x="202" y="148"/>
                  </a:lnTo>
                  <a:lnTo>
                    <a:pt x="206" y="147"/>
                  </a:lnTo>
                  <a:lnTo>
                    <a:pt x="209" y="145"/>
                  </a:lnTo>
                  <a:lnTo>
                    <a:pt x="213" y="143"/>
                  </a:lnTo>
                  <a:lnTo>
                    <a:pt x="220" y="138"/>
                  </a:lnTo>
                  <a:lnTo>
                    <a:pt x="223" y="146"/>
                  </a:lnTo>
                  <a:lnTo>
                    <a:pt x="255" y="146"/>
                  </a:lnTo>
                  <a:lnTo>
                    <a:pt x="253" y="143"/>
                  </a:lnTo>
                  <a:lnTo>
                    <a:pt x="252" y="139"/>
                  </a:lnTo>
                  <a:lnTo>
                    <a:pt x="251" y="135"/>
                  </a:lnTo>
                  <a:lnTo>
                    <a:pt x="251" y="128"/>
                  </a:lnTo>
                  <a:lnTo>
                    <a:pt x="251" y="79"/>
                  </a:lnTo>
                  <a:lnTo>
                    <a:pt x="251" y="69"/>
                  </a:lnTo>
                  <a:lnTo>
                    <a:pt x="250" y="65"/>
                  </a:lnTo>
                  <a:lnTo>
                    <a:pt x="249" y="61"/>
                  </a:lnTo>
                  <a:lnTo>
                    <a:pt x="247" y="57"/>
                  </a:lnTo>
                  <a:lnTo>
                    <a:pt x="245" y="54"/>
                  </a:lnTo>
                  <a:lnTo>
                    <a:pt x="243" y="51"/>
                  </a:lnTo>
                  <a:lnTo>
                    <a:pt x="240" y="49"/>
                  </a:lnTo>
                  <a:lnTo>
                    <a:pt x="237" y="46"/>
                  </a:lnTo>
                  <a:lnTo>
                    <a:pt x="233" y="44"/>
                  </a:lnTo>
                  <a:lnTo>
                    <a:pt x="229" y="42"/>
                  </a:lnTo>
                  <a:lnTo>
                    <a:pt x="224" y="40"/>
                  </a:lnTo>
                  <a:lnTo>
                    <a:pt x="219" y="39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2" y="37"/>
                  </a:lnTo>
                  <a:lnTo>
                    <a:pt x="192" y="38"/>
                  </a:lnTo>
                  <a:lnTo>
                    <a:pt x="181" y="40"/>
                  </a:lnTo>
                  <a:lnTo>
                    <a:pt x="177" y="41"/>
                  </a:lnTo>
                  <a:lnTo>
                    <a:pt x="173" y="43"/>
                  </a:lnTo>
                  <a:lnTo>
                    <a:pt x="167" y="47"/>
                  </a:lnTo>
                  <a:lnTo>
                    <a:pt x="164" y="49"/>
                  </a:lnTo>
                  <a:lnTo>
                    <a:pt x="161" y="52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5" y="65"/>
                  </a:lnTo>
                  <a:lnTo>
                    <a:pt x="154" y="74"/>
                  </a:lnTo>
                  <a:lnTo>
                    <a:pt x="184" y="74"/>
                  </a:lnTo>
                  <a:close/>
                  <a:moveTo>
                    <a:pt x="87" y="91"/>
                  </a:moveTo>
                  <a:lnTo>
                    <a:pt x="53" y="91"/>
                  </a:lnTo>
                  <a:lnTo>
                    <a:pt x="71" y="33"/>
                  </a:lnTo>
                  <a:lnTo>
                    <a:pt x="87" y="91"/>
                  </a:lnTo>
                  <a:close/>
                  <a:moveTo>
                    <a:pt x="94" y="117"/>
                  </a:moveTo>
                  <a:lnTo>
                    <a:pt x="102" y="146"/>
                  </a:lnTo>
                  <a:lnTo>
                    <a:pt x="140" y="146"/>
                  </a:lnTo>
                  <a:lnTo>
                    <a:pt x="94" y="0"/>
                  </a:lnTo>
                  <a:lnTo>
                    <a:pt x="52" y="0"/>
                  </a:lnTo>
                  <a:lnTo>
                    <a:pt x="0" y="148"/>
                  </a:lnTo>
                  <a:lnTo>
                    <a:pt x="36" y="148"/>
                  </a:lnTo>
                  <a:lnTo>
                    <a:pt x="46" y="118"/>
                  </a:lnTo>
                  <a:lnTo>
                    <a:pt x="94" y="118"/>
                  </a:lnTo>
                  <a:lnTo>
                    <a:pt x="9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7B8BDEB-60C8-4F53-BB8B-F316A6B609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7413" y="4194175"/>
              <a:ext cx="2832100" cy="295275"/>
            </a:xfrm>
            <a:custGeom>
              <a:avLst/>
              <a:gdLst>
                <a:gd name="T0" fmla="*/ 1744 w 1784"/>
                <a:gd name="T1" fmla="*/ 114 h 186"/>
                <a:gd name="T2" fmla="*/ 1736 w 1784"/>
                <a:gd name="T3" fmla="*/ 65 h 186"/>
                <a:gd name="T4" fmla="*/ 1782 w 1784"/>
                <a:gd name="T5" fmla="*/ 156 h 186"/>
                <a:gd name="T6" fmla="*/ 1720 w 1784"/>
                <a:gd name="T7" fmla="*/ 186 h 186"/>
                <a:gd name="T8" fmla="*/ 1717 w 1784"/>
                <a:gd name="T9" fmla="*/ 159 h 186"/>
                <a:gd name="T10" fmla="*/ 1741 w 1784"/>
                <a:gd name="T11" fmla="*/ 140 h 186"/>
                <a:gd name="T12" fmla="*/ 1681 w 1784"/>
                <a:gd name="T13" fmla="*/ 122 h 186"/>
                <a:gd name="T14" fmla="*/ 1694 w 1784"/>
                <a:gd name="T15" fmla="*/ 48 h 186"/>
                <a:gd name="T16" fmla="*/ 1749 w 1784"/>
                <a:gd name="T17" fmla="*/ 52 h 186"/>
                <a:gd name="T18" fmla="*/ 155 w 1784"/>
                <a:gd name="T19" fmla="*/ 2 h 186"/>
                <a:gd name="T20" fmla="*/ 185 w 1784"/>
                <a:gd name="T21" fmla="*/ 44 h 186"/>
                <a:gd name="T22" fmla="*/ 220 w 1784"/>
                <a:gd name="T23" fmla="*/ 0 h 186"/>
                <a:gd name="T24" fmla="*/ 278 w 1784"/>
                <a:gd name="T25" fmla="*/ 105 h 186"/>
                <a:gd name="T26" fmla="*/ 318 w 1784"/>
                <a:gd name="T27" fmla="*/ 120 h 186"/>
                <a:gd name="T28" fmla="*/ 294 w 1784"/>
                <a:gd name="T29" fmla="*/ 151 h 186"/>
                <a:gd name="T30" fmla="*/ 246 w 1784"/>
                <a:gd name="T31" fmla="*/ 101 h 186"/>
                <a:gd name="T32" fmla="*/ 283 w 1784"/>
                <a:gd name="T33" fmla="*/ 42 h 186"/>
                <a:gd name="T34" fmla="*/ 349 w 1784"/>
                <a:gd name="T35" fmla="*/ 70 h 186"/>
                <a:gd name="T36" fmla="*/ 308 w 1784"/>
                <a:gd name="T37" fmla="*/ 64 h 186"/>
                <a:gd name="T38" fmla="*/ 396 w 1784"/>
                <a:gd name="T39" fmla="*/ 44 h 186"/>
                <a:gd name="T40" fmla="*/ 485 w 1784"/>
                <a:gd name="T41" fmla="*/ 44 h 186"/>
                <a:gd name="T42" fmla="*/ 568 w 1784"/>
                <a:gd name="T43" fmla="*/ 2 h 186"/>
                <a:gd name="T44" fmla="*/ 649 w 1784"/>
                <a:gd name="T45" fmla="*/ 151 h 186"/>
                <a:gd name="T46" fmla="*/ 594 w 1784"/>
                <a:gd name="T47" fmla="*/ 125 h 186"/>
                <a:gd name="T48" fmla="*/ 609 w 1784"/>
                <a:gd name="T49" fmla="*/ 49 h 186"/>
                <a:gd name="T50" fmla="*/ 663 w 1784"/>
                <a:gd name="T51" fmla="*/ 2 h 186"/>
                <a:gd name="T52" fmla="*/ 653 w 1784"/>
                <a:gd name="T53" fmla="*/ 124 h 186"/>
                <a:gd name="T54" fmla="*/ 648 w 1784"/>
                <a:gd name="T55" fmla="*/ 65 h 186"/>
                <a:gd name="T56" fmla="*/ 760 w 1784"/>
                <a:gd name="T57" fmla="*/ 122 h 186"/>
                <a:gd name="T58" fmla="*/ 819 w 1784"/>
                <a:gd name="T59" fmla="*/ 132 h 186"/>
                <a:gd name="T60" fmla="*/ 747 w 1784"/>
                <a:gd name="T61" fmla="*/ 145 h 186"/>
                <a:gd name="T62" fmla="*/ 722 w 1784"/>
                <a:gd name="T63" fmla="*/ 78 h 186"/>
                <a:gd name="T64" fmla="*/ 782 w 1784"/>
                <a:gd name="T65" fmla="*/ 40 h 186"/>
                <a:gd name="T66" fmla="*/ 827 w 1784"/>
                <a:gd name="T67" fmla="*/ 104 h 186"/>
                <a:gd name="T68" fmla="*/ 766 w 1784"/>
                <a:gd name="T69" fmla="*/ 64 h 186"/>
                <a:gd name="T70" fmla="*/ 953 w 1784"/>
                <a:gd name="T71" fmla="*/ 120 h 186"/>
                <a:gd name="T72" fmla="*/ 1106 w 1784"/>
                <a:gd name="T73" fmla="*/ 122 h 186"/>
                <a:gd name="T74" fmla="*/ 1090 w 1784"/>
                <a:gd name="T75" fmla="*/ 151 h 186"/>
                <a:gd name="T76" fmla="*/ 1035 w 1784"/>
                <a:gd name="T77" fmla="*/ 107 h 186"/>
                <a:gd name="T78" fmla="*/ 1068 w 1784"/>
                <a:gd name="T79" fmla="*/ 43 h 186"/>
                <a:gd name="T80" fmla="*/ 1134 w 1784"/>
                <a:gd name="T81" fmla="*/ 63 h 186"/>
                <a:gd name="T82" fmla="*/ 1101 w 1784"/>
                <a:gd name="T83" fmla="*/ 65 h 186"/>
                <a:gd name="T84" fmla="*/ 1166 w 1784"/>
                <a:gd name="T85" fmla="*/ 71 h 186"/>
                <a:gd name="T86" fmla="*/ 1219 w 1784"/>
                <a:gd name="T87" fmla="*/ 40 h 186"/>
                <a:gd name="T88" fmla="*/ 1260 w 1784"/>
                <a:gd name="T89" fmla="*/ 137 h 186"/>
                <a:gd name="T90" fmla="*/ 1179 w 1784"/>
                <a:gd name="T91" fmla="*/ 147 h 186"/>
                <a:gd name="T92" fmla="*/ 1163 w 1784"/>
                <a:gd name="T93" fmla="*/ 102 h 186"/>
                <a:gd name="T94" fmla="*/ 1227 w 1784"/>
                <a:gd name="T95" fmla="*/ 69 h 186"/>
                <a:gd name="T96" fmla="*/ 1192 w 1784"/>
                <a:gd name="T97" fmla="*/ 76 h 186"/>
                <a:gd name="T98" fmla="*/ 1192 w 1784"/>
                <a:gd name="T99" fmla="*/ 119 h 186"/>
                <a:gd name="T100" fmla="*/ 1229 w 1784"/>
                <a:gd name="T101" fmla="*/ 113 h 186"/>
                <a:gd name="T102" fmla="*/ 1341 w 1784"/>
                <a:gd name="T103" fmla="*/ 69 h 186"/>
                <a:gd name="T104" fmla="*/ 1287 w 1784"/>
                <a:gd name="T105" fmla="*/ 44 h 186"/>
                <a:gd name="T106" fmla="*/ 1455 w 1784"/>
                <a:gd name="T107" fmla="*/ 44 h 186"/>
                <a:gd name="T108" fmla="*/ 1437 w 1784"/>
                <a:gd name="T109" fmla="*/ 70 h 186"/>
                <a:gd name="T110" fmla="*/ 1375 w 1784"/>
                <a:gd name="T111" fmla="*/ 148 h 186"/>
                <a:gd name="T112" fmla="*/ 1588 w 1784"/>
                <a:gd name="T113" fmla="*/ 52 h 186"/>
                <a:gd name="T114" fmla="*/ 1649 w 1784"/>
                <a:gd name="T115" fmla="*/ 55 h 186"/>
                <a:gd name="T116" fmla="*/ 1613 w 1784"/>
                <a:gd name="T117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4" h="186">
                  <a:moveTo>
                    <a:pt x="1707" y="91"/>
                  </a:moveTo>
                  <a:lnTo>
                    <a:pt x="1707" y="97"/>
                  </a:lnTo>
                  <a:lnTo>
                    <a:pt x="1709" y="102"/>
                  </a:lnTo>
                  <a:lnTo>
                    <a:pt x="1711" y="106"/>
                  </a:lnTo>
                  <a:lnTo>
                    <a:pt x="1713" y="110"/>
                  </a:lnTo>
                  <a:lnTo>
                    <a:pt x="1717" y="113"/>
                  </a:lnTo>
                  <a:lnTo>
                    <a:pt x="1719" y="115"/>
                  </a:lnTo>
                  <a:lnTo>
                    <a:pt x="1721" y="116"/>
                  </a:lnTo>
                  <a:lnTo>
                    <a:pt x="1726" y="117"/>
                  </a:lnTo>
                  <a:lnTo>
                    <a:pt x="1731" y="118"/>
                  </a:lnTo>
                  <a:lnTo>
                    <a:pt x="1736" y="117"/>
                  </a:lnTo>
                  <a:lnTo>
                    <a:pt x="1740" y="116"/>
                  </a:lnTo>
                  <a:lnTo>
                    <a:pt x="1742" y="115"/>
                  </a:lnTo>
                  <a:lnTo>
                    <a:pt x="1744" y="114"/>
                  </a:lnTo>
                  <a:lnTo>
                    <a:pt x="1746" y="112"/>
                  </a:lnTo>
                  <a:lnTo>
                    <a:pt x="1748" y="111"/>
                  </a:lnTo>
                  <a:lnTo>
                    <a:pt x="1750" y="107"/>
                  </a:lnTo>
                  <a:lnTo>
                    <a:pt x="1753" y="102"/>
                  </a:lnTo>
                  <a:lnTo>
                    <a:pt x="1754" y="97"/>
                  </a:lnTo>
                  <a:lnTo>
                    <a:pt x="1754" y="91"/>
                  </a:lnTo>
                  <a:lnTo>
                    <a:pt x="1754" y="86"/>
                  </a:lnTo>
                  <a:lnTo>
                    <a:pt x="1753" y="80"/>
                  </a:lnTo>
                  <a:lnTo>
                    <a:pt x="1750" y="76"/>
                  </a:lnTo>
                  <a:lnTo>
                    <a:pt x="1748" y="72"/>
                  </a:lnTo>
                  <a:lnTo>
                    <a:pt x="1744" y="69"/>
                  </a:lnTo>
                  <a:lnTo>
                    <a:pt x="1742" y="68"/>
                  </a:lnTo>
                  <a:lnTo>
                    <a:pt x="1740" y="67"/>
                  </a:lnTo>
                  <a:lnTo>
                    <a:pt x="1736" y="65"/>
                  </a:lnTo>
                  <a:lnTo>
                    <a:pt x="1731" y="65"/>
                  </a:lnTo>
                  <a:lnTo>
                    <a:pt x="1725" y="65"/>
                  </a:lnTo>
                  <a:lnTo>
                    <a:pt x="1723" y="66"/>
                  </a:lnTo>
                  <a:lnTo>
                    <a:pt x="1720" y="67"/>
                  </a:lnTo>
                  <a:lnTo>
                    <a:pt x="1716" y="69"/>
                  </a:lnTo>
                  <a:lnTo>
                    <a:pt x="1713" y="72"/>
                  </a:lnTo>
                  <a:lnTo>
                    <a:pt x="1710" y="76"/>
                  </a:lnTo>
                  <a:lnTo>
                    <a:pt x="1708" y="80"/>
                  </a:lnTo>
                  <a:lnTo>
                    <a:pt x="1707" y="86"/>
                  </a:lnTo>
                  <a:lnTo>
                    <a:pt x="1707" y="91"/>
                  </a:lnTo>
                  <a:close/>
                  <a:moveTo>
                    <a:pt x="1784" y="44"/>
                  </a:moveTo>
                  <a:lnTo>
                    <a:pt x="1784" y="140"/>
                  </a:lnTo>
                  <a:lnTo>
                    <a:pt x="1783" y="152"/>
                  </a:lnTo>
                  <a:lnTo>
                    <a:pt x="1782" y="156"/>
                  </a:lnTo>
                  <a:lnTo>
                    <a:pt x="1781" y="160"/>
                  </a:lnTo>
                  <a:lnTo>
                    <a:pt x="1780" y="164"/>
                  </a:lnTo>
                  <a:lnTo>
                    <a:pt x="1778" y="167"/>
                  </a:lnTo>
                  <a:lnTo>
                    <a:pt x="1776" y="170"/>
                  </a:lnTo>
                  <a:lnTo>
                    <a:pt x="1774" y="172"/>
                  </a:lnTo>
                  <a:lnTo>
                    <a:pt x="1770" y="176"/>
                  </a:lnTo>
                  <a:lnTo>
                    <a:pt x="1766" y="178"/>
                  </a:lnTo>
                  <a:lnTo>
                    <a:pt x="1761" y="181"/>
                  </a:lnTo>
                  <a:lnTo>
                    <a:pt x="1756" y="183"/>
                  </a:lnTo>
                  <a:lnTo>
                    <a:pt x="1750" y="184"/>
                  </a:lnTo>
                  <a:lnTo>
                    <a:pt x="1744" y="185"/>
                  </a:lnTo>
                  <a:lnTo>
                    <a:pt x="1738" y="186"/>
                  </a:lnTo>
                  <a:lnTo>
                    <a:pt x="1731" y="186"/>
                  </a:lnTo>
                  <a:lnTo>
                    <a:pt x="1720" y="186"/>
                  </a:lnTo>
                  <a:lnTo>
                    <a:pt x="1711" y="184"/>
                  </a:lnTo>
                  <a:lnTo>
                    <a:pt x="1702" y="181"/>
                  </a:lnTo>
                  <a:lnTo>
                    <a:pt x="1699" y="179"/>
                  </a:lnTo>
                  <a:lnTo>
                    <a:pt x="1695" y="177"/>
                  </a:lnTo>
                  <a:lnTo>
                    <a:pt x="1690" y="172"/>
                  </a:lnTo>
                  <a:lnTo>
                    <a:pt x="1687" y="170"/>
                  </a:lnTo>
                  <a:lnTo>
                    <a:pt x="1685" y="167"/>
                  </a:lnTo>
                  <a:lnTo>
                    <a:pt x="1682" y="160"/>
                  </a:lnTo>
                  <a:lnTo>
                    <a:pt x="1681" y="156"/>
                  </a:lnTo>
                  <a:lnTo>
                    <a:pt x="1680" y="153"/>
                  </a:lnTo>
                  <a:lnTo>
                    <a:pt x="1712" y="153"/>
                  </a:lnTo>
                  <a:lnTo>
                    <a:pt x="1714" y="155"/>
                  </a:lnTo>
                  <a:lnTo>
                    <a:pt x="1715" y="157"/>
                  </a:lnTo>
                  <a:lnTo>
                    <a:pt x="1717" y="159"/>
                  </a:lnTo>
                  <a:lnTo>
                    <a:pt x="1719" y="160"/>
                  </a:lnTo>
                  <a:lnTo>
                    <a:pt x="1724" y="162"/>
                  </a:lnTo>
                  <a:lnTo>
                    <a:pt x="1731" y="162"/>
                  </a:lnTo>
                  <a:lnTo>
                    <a:pt x="1735" y="162"/>
                  </a:lnTo>
                  <a:lnTo>
                    <a:pt x="1739" y="161"/>
                  </a:lnTo>
                  <a:lnTo>
                    <a:pt x="1743" y="160"/>
                  </a:lnTo>
                  <a:lnTo>
                    <a:pt x="1746" y="158"/>
                  </a:lnTo>
                  <a:lnTo>
                    <a:pt x="1749" y="155"/>
                  </a:lnTo>
                  <a:lnTo>
                    <a:pt x="1750" y="151"/>
                  </a:lnTo>
                  <a:lnTo>
                    <a:pt x="1751" y="146"/>
                  </a:lnTo>
                  <a:lnTo>
                    <a:pt x="1752" y="140"/>
                  </a:lnTo>
                  <a:lnTo>
                    <a:pt x="1752" y="133"/>
                  </a:lnTo>
                  <a:lnTo>
                    <a:pt x="1745" y="138"/>
                  </a:lnTo>
                  <a:lnTo>
                    <a:pt x="1741" y="140"/>
                  </a:lnTo>
                  <a:lnTo>
                    <a:pt x="1738" y="142"/>
                  </a:lnTo>
                  <a:lnTo>
                    <a:pt x="1731" y="144"/>
                  </a:lnTo>
                  <a:lnTo>
                    <a:pt x="1727" y="144"/>
                  </a:lnTo>
                  <a:lnTo>
                    <a:pt x="1722" y="144"/>
                  </a:lnTo>
                  <a:lnTo>
                    <a:pt x="1717" y="144"/>
                  </a:lnTo>
                  <a:lnTo>
                    <a:pt x="1712" y="143"/>
                  </a:lnTo>
                  <a:lnTo>
                    <a:pt x="1707" y="142"/>
                  </a:lnTo>
                  <a:lnTo>
                    <a:pt x="1703" y="140"/>
                  </a:lnTo>
                  <a:lnTo>
                    <a:pt x="1698" y="138"/>
                  </a:lnTo>
                  <a:lnTo>
                    <a:pt x="1694" y="136"/>
                  </a:lnTo>
                  <a:lnTo>
                    <a:pt x="1691" y="133"/>
                  </a:lnTo>
                  <a:lnTo>
                    <a:pt x="1687" y="130"/>
                  </a:lnTo>
                  <a:lnTo>
                    <a:pt x="1684" y="126"/>
                  </a:lnTo>
                  <a:lnTo>
                    <a:pt x="1681" y="122"/>
                  </a:lnTo>
                  <a:lnTo>
                    <a:pt x="1679" y="118"/>
                  </a:lnTo>
                  <a:lnTo>
                    <a:pt x="1677" y="114"/>
                  </a:lnTo>
                  <a:lnTo>
                    <a:pt x="1675" y="109"/>
                  </a:lnTo>
                  <a:lnTo>
                    <a:pt x="1674" y="104"/>
                  </a:lnTo>
                  <a:lnTo>
                    <a:pt x="1674" y="98"/>
                  </a:lnTo>
                  <a:lnTo>
                    <a:pt x="1673" y="93"/>
                  </a:lnTo>
                  <a:lnTo>
                    <a:pt x="1674" y="87"/>
                  </a:lnTo>
                  <a:lnTo>
                    <a:pt x="1674" y="81"/>
                  </a:lnTo>
                  <a:lnTo>
                    <a:pt x="1675" y="76"/>
                  </a:lnTo>
                  <a:lnTo>
                    <a:pt x="1677" y="71"/>
                  </a:lnTo>
                  <a:lnTo>
                    <a:pt x="1681" y="62"/>
                  </a:lnTo>
                  <a:lnTo>
                    <a:pt x="1687" y="54"/>
                  </a:lnTo>
                  <a:lnTo>
                    <a:pt x="1690" y="51"/>
                  </a:lnTo>
                  <a:lnTo>
                    <a:pt x="1694" y="48"/>
                  </a:lnTo>
                  <a:lnTo>
                    <a:pt x="1698" y="46"/>
                  </a:lnTo>
                  <a:lnTo>
                    <a:pt x="1702" y="43"/>
                  </a:lnTo>
                  <a:lnTo>
                    <a:pt x="1707" y="42"/>
                  </a:lnTo>
                  <a:lnTo>
                    <a:pt x="1711" y="40"/>
                  </a:lnTo>
                  <a:lnTo>
                    <a:pt x="1716" y="40"/>
                  </a:lnTo>
                  <a:lnTo>
                    <a:pt x="1721" y="39"/>
                  </a:lnTo>
                  <a:lnTo>
                    <a:pt x="1726" y="40"/>
                  </a:lnTo>
                  <a:lnTo>
                    <a:pt x="1731" y="40"/>
                  </a:lnTo>
                  <a:lnTo>
                    <a:pt x="1735" y="42"/>
                  </a:lnTo>
                  <a:lnTo>
                    <a:pt x="1739" y="44"/>
                  </a:lnTo>
                  <a:lnTo>
                    <a:pt x="1742" y="46"/>
                  </a:lnTo>
                  <a:lnTo>
                    <a:pt x="1744" y="47"/>
                  </a:lnTo>
                  <a:lnTo>
                    <a:pt x="1746" y="49"/>
                  </a:lnTo>
                  <a:lnTo>
                    <a:pt x="1749" y="52"/>
                  </a:lnTo>
                  <a:lnTo>
                    <a:pt x="1752" y="56"/>
                  </a:lnTo>
                  <a:lnTo>
                    <a:pt x="1752" y="44"/>
                  </a:lnTo>
                  <a:lnTo>
                    <a:pt x="1784" y="44"/>
                  </a:lnTo>
                  <a:close/>
                  <a:moveTo>
                    <a:pt x="33" y="120"/>
                  </a:moveTo>
                  <a:lnTo>
                    <a:pt x="106" y="120"/>
                  </a:lnTo>
                  <a:lnTo>
                    <a:pt x="10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20"/>
                  </a:lnTo>
                  <a:close/>
                  <a:moveTo>
                    <a:pt x="155" y="28"/>
                  </a:moveTo>
                  <a:lnTo>
                    <a:pt x="124" y="28"/>
                  </a:lnTo>
                  <a:lnTo>
                    <a:pt x="124" y="2"/>
                  </a:lnTo>
                  <a:lnTo>
                    <a:pt x="155" y="2"/>
                  </a:lnTo>
                  <a:lnTo>
                    <a:pt x="155" y="28"/>
                  </a:lnTo>
                  <a:close/>
                  <a:moveTo>
                    <a:pt x="155" y="150"/>
                  </a:moveTo>
                  <a:lnTo>
                    <a:pt x="124" y="150"/>
                  </a:lnTo>
                  <a:lnTo>
                    <a:pt x="124" y="44"/>
                  </a:lnTo>
                  <a:lnTo>
                    <a:pt x="155" y="44"/>
                  </a:lnTo>
                  <a:lnTo>
                    <a:pt x="155" y="150"/>
                  </a:lnTo>
                  <a:close/>
                  <a:moveTo>
                    <a:pt x="237" y="66"/>
                  </a:moveTo>
                  <a:lnTo>
                    <a:pt x="216" y="66"/>
                  </a:lnTo>
                  <a:lnTo>
                    <a:pt x="216" y="150"/>
                  </a:lnTo>
                  <a:lnTo>
                    <a:pt x="185" y="150"/>
                  </a:lnTo>
                  <a:lnTo>
                    <a:pt x="185" y="66"/>
                  </a:lnTo>
                  <a:lnTo>
                    <a:pt x="170" y="66"/>
                  </a:lnTo>
                  <a:lnTo>
                    <a:pt x="170" y="44"/>
                  </a:lnTo>
                  <a:lnTo>
                    <a:pt x="185" y="44"/>
                  </a:lnTo>
                  <a:lnTo>
                    <a:pt x="185" y="35"/>
                  </a:lnTo>
                  <a:lnTo>
                    <a:pt x="186" y="27"/>
                  </a:lnTo>
                  <a:lnTo>
                    <a:pt x="187" y="24"/>
                  </a:lnTo>
                  <a:lnTo>
                    <a:pt x="188" y="20"/>
                  </a:lnTo>
                  <a:lnTo>
                    <a:pt x="189" y="17"/>
                  </a:lnTo>
                  <a:lnTo>
                    <a:pt x="190" y="14"/>
                  </a:lnTo>
                  <a:lnTo>
                    <a:pt x="192" y="12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2" y="4"/>
                  </a:lnTo>
                  <a:lnTo>
                    <a:pt x="205" y="3"/>
                  </a:lnTo>
                  <a:lnTo>
                    <a:pt x="212" y="1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37" y="25"/>
                  </a:lnTo>
                  <a:lnTo>
                    <a:pt x="227" y="25"/>
                  </a:lnTo>
                  <a:lnTo>
                    <a:pt x="223" y="26"/>
                  </a:lnTo>
                  <a:lnTo>
                    <a:pt x="221" y="27"/>
                  </a:lnTo>
                  <a:lnTo>
                    <a:pt x="219" y="28"/>
                  </a:lnTo>
                  <a:lnTo>
                    <a:pt x="218" y="29"/>
                  </a:lnTo>
                  <a:lnTo>
                    <a:pt x="217" y="31"/>
                  </a:lnTo>
                  <a:lnTo>
                    <a:pt x="216" y="33"/>
                  </a:lnTo>
                  <a:lnTo>
                    <a:pt x="216" y="35"/>
                  </a:lnTo>
                  <a:lnTo>
                    <a:pt x="216" y="42"/>
                  </a:lnTo>
                  <a:lnTo>
                    <a:pt x="237" y="42"/>
                  </a:lnTo>
                  <a:lnTo>
                    <a:pt x="237" y="66"/>
                  </a:lnTo>
                  <a:close/>
                  <a:moveTo>
                    <a:pt x="278" y="105"/>
                  </a:moveTo>
                  <a:lnTo>
                    <a:pt x="279" y="110"/>
                  </a:lnTo>
                  <a:lnTo>
                    <a:pt x="280" y="114"/>
                  </a:lnTo>
                  <a:lnTo>
                    <a:pt x="282" y="118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3" y="126"/>
                  </a:lnTo>
                  <a:lnTo>
                    <a:pt x="297" y="127"/>
                  </a:lnTo>
                  <a:lnTo>
                    <a:pt x="301" y="127"/>
                  </a:lnTo>
                  <a:lnTo>
                    <a:pt x="307" y="127"/>
                  </a:lnTo>
                  <a:lnTo>
                    <a:pt x="310" y="126"/>
                  </a:lnTo>
                  <a:lnTo>
                    <a:pt x="312" y="125"/>
                  </a:lnTo>
                  <a:lnTo>
                    <a:pt x="314" y="124"/>
                  </a:lnTo>
                  <a:lnTo>
                    <a:pt x="316" y="122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53" y="118"/>
                  </a:lnTo>
                  <a:lnTo>
                    <a:pt x="350" y="125"/>
                  </a:lnTo>
                  <a:lnTo>
                    <a:pt x="346" y="132"/>
                  </a:lnTo>
                  <a:lnTo>
                    <a:pt x="343" y="135"/>
                  </a:lnTo>
                  <a:lnTo>
                    <a:pt x="341" y="137"/>
                  </a:lnTo>
                  <a:lnTo>
                    <a:pt x="334" y="142"/>
                  </a:lnTo>
                  <a:lnTo>
                    <a:pt x="330" y="144"/>
                  </a:lnTo>
                  <a:lnTo>
                    <a:pt x="326" y="146"/>
                  </a:lnTo>
                  <a:lnTo>
                    <a:pt x="318" y="149"/>
                  </a:lnTo>
                  <a:lnTo>
                    <a:pt x="309" y="151"/>
                  </a:lnTo>
                  <a:lnTo>
                    <a:pt x="305" y="151"/>
                  </a:lnTo>
                  <a:lnTo>
                    <a:pt x="300" y="151"/>
                  </a:lnTo>
                  <a:lnTo>
                    <a:pt x="294" y="151"/>
                  </a:lnTo>
                  <a:lnTo>
                    <a:pt x="288" y="150"/>
                  </a:lnTo>
                  <a:lnTo>
                    <a:pt x="283" y="149"/>
                  </a:lnTo>
                  <a:lnTo>
                    <a:pt x="277" y="147"/>
                  </a:lnTo>
                  <a:lnTo>
                    <a:pt x="273" y="145"/>
                  </a:lnTo>
                  <a:lnTo>
                    <a:pt x="268" y="142"/>
                  </a:lnTo>
                  <a:lnTo>
                    <a:pt x="264" y="139"/>
                  </a:lnTo>
                  <a:lnTo>
                    <a:pt x="260" y="136"/>
                  </a:lnTo>
                  <a:lnTo>
                    <a:pt x="257" y="132"/>
                  </a:lnTo>
                  <a:lnTo>
                    <a:pt x="254" y="128"/>
                  </a:lnTo>
                  <a:lnTo>
                    <a:pt x="251" y="123"/>
                  </a:lnTo>
                  <a:lnTo>
                    <a:pt x="249" y="118"/>
                  </a:lnTo>
                  <a:lnTo>
                    <a:pt x="248" y="113"/>
                  </a:lnTo>
                  <a:lnTo>
                    <a:pt x="246" y="107"/>
                  </a:lnTo>
                  <a:lnTo>
                    <a:pt x="246" y="101"/>
                  </a:lnTo>
                  <a:lnTo>
                    <a:pt x="246" y="95"/>
                  </a:lnTo>
                  <a:lnTo>
                    <a:pt x="246" y="89"/>
                  </a:lnTo>
                  <a:lnTo>
                    <a:pt x="247" y="83"/>
                  </a:lnTo>
                  <a:lnTo>
                    <a:pt x="248" y="78"/>
                  </a:lnTo>
                  <a:lnTo>
                    <a:pt x="250" y="72"/>
                  </a:lnTo>
                  <a:lnTo>
                    <a:pt x="252" y="67"/>
                  </a:lnTo>
                  <a:lnTo>
                    <a:pt x="254" y="63"/>
                  </a:lnTo>
                  <a:lnTo>
                    <a:pt x="257" y="59"/>
                  </a:lnTo>
                  <a:lnTo>
                    <a:pt x="261" y="55"/>
                  </a:lnTo>
                  <a:lnTo>
                    <a:pt x="264" y="51"/>
                  </a:lnTo>
                  <a:lnTo>
                    <a:pt x="269" y="48"/>
                  </a:lnTo>
                  <a:lnTo>
                    <a:pt x="273" y="46"/>
                  </a:lnTo>
                  <a:lnTo>
                    <a:pt x="278" y="43"/>
                  </a:lnTo>
                  <a:lnTo>
                    <a:pt x="283" y="42"/>
                  </a:lnTo>
                  <a:lnTo>
                    <a:pt x="288" y="40"/>
                  </a:lnTo>
                  <a:lnTo>
                    <a:pt x="294" y="40"/>
                  </a:lnTo>
                  <a:lnTo>
                    <a:pt x="300" y="39"/>
                  </a:lnTo>
                  <a:lnTo>
                    <a:pt x="308" y="40"/>
                  </a:lnTo>
                  <a:lnTo>
                    <a:pt x="312" y="41"/>
                  </a:lnTo>
                  <a:lnTo>
                    <a:pt x="316" y="41"/>
                  </a:lnTo>
                  <a:lnTo>
                    <a:pt x="323" y="44"/>
                  </a:lnTo>
                  <a:lnTo>
                    <a:pt x="329" y="47"/>
                  </a:lnTo>
                  <a:lnTo>
                    <a:pt x="333" y="50"/>
                  </a:lnTo>
                  <a:lnTo>
                    <a:pt x="336" y="52"/>
                  </a:lnTo>
                  <a:lnTo>
                    <a:pt x="338" y="54"/>
                  </a:lnTo>
                  <a:lnTo>
                    <a:pt x="341" y="57"/>
                  </a:lnTo>
                  <a:lnTo>
                    <a:pt x="345" y="63"/>
                  </a:lnTo>
                  <a:lnTo>
                    <a:pt x="349" y="70"/>
                  </a:lnTo>
                  <a:lnTo>
                    <a:pt x="351" y="78"/>
                  </a:lnTo>
                  <a:lnTo>
                    <a:pt x="353" y="85"/>
                  </a:lnTo>
                  <a:lnTo>
                    <a:pt x="354" y="94"/>
                  </a:lnTo>
                  <a:lnTo>
                    <a:pt x="354" y="104"/>
                  </a:lnTo>
                  <a:lnTo>
                    <a:pt x="278" y="104"/>
                  </a:lnTo>
                  <a:lnTo>
                    <a:pt x="278" y="105"/>
                  </a:lnTo>
                  <a:close/>
                  <a:moveTo>
                    <a:pt x="321" y="83"/>
                  </a:moveTo>
                  <a:lnTo>
                    <a:pt x="320" y="78"/>
                  </a:lnTo>
                  <a:lnTo>
                    <a:pt x="319" y="74"/>
                  </a:lnTo>
                  <a:lnTo>
                    <a:pt x="317" y="71"/>
                  </a:lnTo>
                  <a:lnTo>
                    <a:pt x="315" y="68"/>
                  </a:lnTo>
                  <a:lnTo>
                    <a:pt x="312" y="66"/>
                  </a:lnTo>
                  <a:lnTo>
                    <a:pt x="310" y="65"/>
                  </a:lnTo>
                  <a:lnTo>
                    <a:pt x="308" y="64"/>
                  </a:lnTo>
                  <a:lnTo>
                    <a:pt x="304" y="63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2" y="64"/>
                  </a:lnTo>
                  <a:lnTo>
                    <a:pt x="288" y="66"/>
                  </a:lnTo>
                  <a:lnTo>
                    <a:pt x="285" y="68"/>
                  </a:lnTo>
                  <a:lnTo>
                    <a:pt x="283" y="71"/>
                  </a:lnTo>
                  <a:lnTo>
                    <a:pt x="281" y="74"/>
                  </a:lnTo>
                  <a:lnTo>
                    <a:pt x="279" y="78"/>
                  </a:lnTo>
                  <a:lnTo>
                    <a:pt x="278" y="83"/>
                  </a:lnTo>
                  <a:lnTo>
                    <a:pt x="321" y="83"/>
                  </a:lnTo>
                  <a:close/>
                  <a:moveTo>
                    <a:pt x="396" y="150"/>
                  </a:moveTo>
                  <a:lnTo>
                    <a:pt x="364" y="44"/>
                  </a:lnTo>
                  <a:lnTo>
                    <a:pt x="396" y="44"/>
                  </a:lnTo>
                  <a:lnTo>
                    <a:pt x="404" y="79"/>
                  </a:lnTo>
                  <a:lnTo>
                    <a:pt x="406" y="87"/>
                  </a:lnTo>
                  <a:lnTo>
                    <a:pt x="408" y="96"/>
                  </a:lnTo>
                  <a:lnTo>
                    <a:pt x="411" y="113"/>
                  </a:lnTo>
                  <a:lnTo>
                    <a:pt x="415" y="93"/>
                  </a:lnTo>
                  <a:lnTo>
                    <a:pt x="418" y="79"/>
                  </a:lnTo>
                  <a:lnTo>
                    <a:pt x="427" y="44"/>
                  </a:lnTo>
                  <a:lnTo>
                    <a:pt x="453" y="44"/>
                  </a:lnTo>
                  <a:lnTo>
                    <a:pt x="463" y="79"/>
                  </a:lnTo>
                  <a:lnTo>
                    <a:pt x="468" y="99"/>
                  </a:lnTo>
                  <a:lnTo>
                    <a:pt x="470" y="113"/>
                  </a:lnTo>
                  <a:lnTo>
                    <a:pt x="473" y="97"/>
                  </a:lnTo>
                  <a:lnTo>
                    <a:pt x="477" y="79"/>
                  </a:lnTo>
                  <a:lnTo>
                    <a:pt x="485" y="44"/>
                  </a:lnTo>
                  <a:lnTo>
                    <a:pt x="518" y="44"/>
                  </a:lnTo>
                  <a:lnTo>
                    <a:pt x="487" y="150"/>
                  </a:lnTo>
                  <a:lnTo>
                    <a:pt x="456" y="150"/>
                  </a:lnTo>
                  <a:lnTo>
                    <a:pt x="446" y="112"/>
                  </a:lnTo>
                  <a:lnTo>
                    <a:pt x="442" y="94"/>
                  </a:lnTo>
                  <a:lnTo>
                    <a:pt x="438" y="76"/>
                  </a:lnTo>
                  <a:lnTo>
                    <a:pt x="434" y="96"/>
                  </a:lnTo>
                  <a:lnTo>
                    <a:pt x="430" y="112"/>
                  </a:lnTo>
                  <a:lnTo>
                    <a:pt x="421" y="150"/>
                  </a:lnTo>
                  <a:lnTo>
                    <a:pt x="396" y="150"/>
                  </a:lnTo>
                  <a:close/>
                  <a:moveTo>
                    <a:pt x="568" y="28"/>
                  </a:moveTo>
                  <a:lnTo>
                    <a:pt x="537" y="28"/>
                  </a:lnTo>
                  <a:lnTo>
                    <a:pt x="537" y="2"/>
                  </a:lnTo>
                  <a:lnTo>
                    <a:pt x="568" y="2"/>
                  </a:lnTo>
                  <a:lnTo>
                    <a:pt x="568" y="28"/>
                  </a:lnTo>
                  <a:close/>
                  <a:moveTo>
                    <a:pt x="568" y="150"/>
                  </a:moveTo>
                  <a:lnTo>
                    <a:pt x="537" y="150"/>
                  </a:lnTo>
                  <a:lnTo>
                    <a:pt x="537" y="44"/>
                  </a:lnTo>
                  <a:lnTo>
                    <a:pt x="568" y="44"/>
                  </a:lnTo>
                  <a:lnTo>
                    <a:pt x="568" y="150"/>
                  </a:lnTo>
                  <a:close/>
                  <a:moveTo>
                    <a:pt x="694" y="150"/>
                  </a:moveTo>
                  <a:lnTo>
                    <a:pt x="666" y="150"/>
                  </a:lnTo>
                  <a:lnTo>
                    <a:pt x="666" y="139"/>
                  </a:lnTo>
                  <a:lnTo>
                    <a:pt x="663" y="142"/>
                  </a:lnTo>
                  <a:lnTo>
                    <a:pt x="659" y="145"/>
                  </a:lnTo>
                  <a:lnTo>
                    <a:pt x="656" y="147"/>
                  </a:lnTo>
                  <a:lnTo>
                    <a:pt x="653" y="149"/>
                  </a:lnTo>
                  <a:lnTo>
                    <a:pt x="649" y="151"/>
                  </a:lnTo>
                  <a:lnTo>
                    <a:pt x="645" y="152"/>
                  </a:lnTo>
                  <a:lnTo>
                    <a:pt x="641" y="152"/>
                  </a:lnTo>
                  <a:lnTo>
                    <a:pt x="636" y="153"/>
                  </a:lnTo>
                  <a:lnTo>
                    <a:pt x="631" y="152"/>
                  </a:lnTo>
                  <a:lnTo>
                    <a:pt x="626" y="152"/>
                  </a:lnTo>
                  <a:lnTo>
                    <a:pt x="622" y="150"/>
                  </a:lnTo>
                  <a:lnTo>
                    <a:pt x="617" y="149"/>
                  </a:lnTo>
                  <a:lnTo>
                    <a:pt x="613" y="146"/>
                  </a:lnTo>
                  <a:lnTo>
                    <a:pt x="609" y="144"/>
                  </a:lnTo>
                  <a:lnTo>
                    <a:pt x="605" y="141"/>
                  </a:lnTo>
                  <a:lnTo>
                    <a:pt x="602" y="137"/>
                  </a:lnTo>
                  <a:lnTo>
                    <a:pt x="599" y="133"/>
                  </a:lnTo>
                  <a:lnTo>
                    <a:pt x="596" y="129"/>
                  </a:lnTo>
                  <a:lnTo>
                    <a:pt x="594" y="125"/>
                  </a:lnTo>
                  <a:lnTo>
                    <a:pt x="592" y="120"/>
                  </a:lnTo>
                  <a:lnTo>
                    <a:pt x="591" y="114"/>
                  </a:lnTo>
                  <a:lnTo>
                    <a:pt x="590" y="109"/>
                  </a:lnTo>
                  <a:lnTo>
                    <a:pt x="589" y="103"/>
                  </a:lnTo>
                  <a:lnTo>
                    <a:pt x="589" y="97"/>
                  </a:lnTo>
                  <a:lnTo>
                    <a:pt x="589" y="91"/>
                  </a:lnTo>
                  <a:lnTo>
                    <a:pt x="590" y="85"/>
                  </a:lnTo>
                  <a:lnTo>
                    <a:pt x="591" y="79"/>
                  </a:lnTo>
                  <a:lnTo>
                    <a:pt x="592" y="74"/>
                  </a:lnTo>
                  <a:lnTo>
                    <a:pt x="594" y="69"/>
                  </a:lnTo>
                  <a:lnTo>
                    <a:pt x="596" y="64"/>
                  </a:lnTo>
                  <a:lnTo>
                    <a:pt x="602" y="55"/>
                  </a:lnTo>
                  <a:lnTo>
                    <a:pt x="605" y="52"/>
                  </a:lnTo>
                  <a:lnTo>
                    <a:pt x="609" y="49"/>
                  </a:lnTo>
                  <a:lnTo>
                    <a:pt x="613" y="46"/>
                  </a:lnTo>
                  <a:lnTo>
                    <a:pt x="617" y="44"/>
                  </a:lnTo>
                  <a:lnTo>
                    <a:pt x="622" y="42"/>
                  </a:lnTo>
                  <a:lnTo>
                    <a:pt x="626" y="41"/>
                  </a:lnTo>
                  <a:lnTo>
                    <a:pt x="631" y="40"/>
                  </a:lnTo>
                  <a:lnTo>
                    <a:pt x="636" y="39"/>
                  </a:lnTo>
                  <a:lnTo>
                    <a:pt x="644" y="40"/>
                  </a:lnTo>
                  <a:lnTo>
                    <a:pt x="648" y="41"/>
                  </a:lnTo>
                  <a:lnTo>
                    <a:pt x="651" y="42"/>
                  </a:lnTo>
                  <a:lnTo>
                    <a:pt x="654" y="43"/>
                  </a:lnTo>
                  <a:lnTo>
                    <a:pt x="657" y="45"/>
                  </a:lnTo>
                  <a:lnTo>
                    <a:pt x="660" y="48"/>
                  </a:lnTo>
                  <a:lnTo>
                    <a:pt x="663" y="51"/>
                  </a:lnTo>
                  <a:lnTo>
                    <a:pt x="663" y="2"/>
                  </a:lnTo>
                  <a:lnTo>
                    <a:pt x="694" y="2"/>
                  </a:lnTo>
                  <a:lnTo>
                    <a:pt x="694" y="150"/>
                  </a:lnTo>
                  <a:close/>
                  <a:moveTo>
                    <a:pt x="621" y="95"/>
                  </a:moveTo>
                  <a:lnTo>
                    <a:pt x="621" y="102"/>
                  </a:lnTo>
                  <a:lnTo>
                    <a:pt x="622" y="108"/>
                  </a:lnTo>
                  <a:lnTo>
                    <a:pt x="624" y="113"/>
                  </a:lnTo>
                  <a:lnTo>
                    <a:pt x="627" y="117"/>
                  </a:lnTo>
                  <a:lnTo>
                    <a:pt x="630" y="121"/>
                  </a:lnTo>
                  <a:lnTo>
                    <a:pt x="634" y="124"/>
                  </a:lnTo>
                  <a:lnTo>
                    <a:pt x="638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8" y="125"/>
                  </a:lnTo>
                  <a:lnTo>
                    <a:pt x="653" y="124"/>
                  </a:lnTo>
                  <a:lnTo>
                    <a:pt x="657" y="121"/>
                  </a:lnTo>
                  <a:lnTo>
                    <a:pt x="660" y="117"/>
                  </a:lnTo>
                  <a:lnTo>
                    <a:pt x="662" y="113"/>
                  </a:lnTo>
                  <a:lnTo>
                    <a:pt x="664" y="108"/>
                  </a:lnTo>
                  <a:lnTo>
                    <a:pt x="665" y="102"/>
                  </a:lnTo>
                  <a:lnTo>
                    <a:pt x="666" y="95"/>
                  </a:lnTo>
                  <a:lnTo>
                    <a:pt x="665" y="88"/>
                  </a:lnTo>
                  <a:lnTo>
                    <a:pt x="664" y="82"/>
                  </a:lnTo>
                  <a:lnTo>
                    <a:pt x="662" y="77"/>
                  </a:lnTo>
                  <a:lnTo>
                    <a:pt x="660" y="73"/>
                  </a:lnTo>
                  <a:lnTo>
                    <a:pt x="657" y="69"/>
                  </a:lnTo>
                  <a:lnTo>
                    <a:pt x="653" y="67"/>
                  </a:lnTo>
                  <a:lnTo>
                    <a:pt x="651" y="66"/>
                  </a:lnTo>
                  <a:lnTo>
                    <a:pt x="648" y="65"/>
                  </a:lnTo>
                  <a:lnTo>
                    <a:pt x="643" y="65"/>
                  </a:lnTo>
                  <a:lnTo>
                    <a:pt x="638" y="65"/>
                  </a:lnTo>
                  <a:lnTo>
                    <a:pt x="634" y="67"/>
                  </a:lnTo>
                  <a:lnTo>
                    <a:pt x="630" y="70"/>
                  </a:lnTo>
                  <a:lnTo>
                    <a:pt x="627" y="73"/>
                  </a:lnTo>
                  <a:lnTo>
                    <a:pt x="624" y="78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21" y="95"/>
                  </a:lnTo>
                  <a:close/>
                  <a:moveTo>
                    <a:pt x="752" y="105"/>
                  </a:moveTo>
                  <a:lnTo>
                    <a:pt x="753" y="110"/>
                  </a:lnTo>
                  <a:lnTo>
                    <a:pt x="754" y="114"/>
                  </a:lnTo>
                  <a:lnTo>
                    <a:pt x="757" y="118"/>
                  </a:lnTo>
                  <a:lnTo>
                    <a:pt x="760" y="122"/>
                  </a:lnTo>
                  <a:lnTo>
                    <a:pt x="763" y="124"/>
                  </a:lnTo>
                  <a:lnTo>
                    <a:pt x="767" y="126"/>
                  </a:lnTo>
                  <a:lnTo>
                    <a:pt x="771" y="127"/>
                  </a:lnTo>
                  <a:lnTo>
                    <a:pt x="776" y="127"/>
                  </a:lnTo>
                  <a:lnTo>
                    <a:pt x="781" y="127"/>
                  </a:lnTo>
                  <a:lnTo>
                    <a:pt x="784" y="126"/>
                  </a:lnTo>
                  <a:lnTo>
                    <a:pt x="786" y="125"/>
                  </a:lnTo>
                  <a:lnTo>
                    <a:pt x="788" y="124"/>
                  </a:lnTo>
                  <a:lnTo>
                    <a:pt x="790" y="122"/>
                  </a:lnTo>
                  <a:lnTo>
                    <a:pt x="792" y="120"/>
                  </a:lnTo>
                  <a:lnTo>
                    <a:pt x="794" y="118"/>
                  </a:lnTo>
                  <a:lnTo>
                    <a:pt x="826" y="118"/>
                  </a:lnTo>
                  <a:lnTo>
                    <a:pt x="823" y="125"/>
                  </a:lnTo>
                  <a:lnTo>
                    <a:pt x="819" y="132"/>
                  </a:lnTo>
                  <a:lnTo>
                    <a:pt x="817" y="135"/>
                  </a:lnTo>
                  <a:lnTo>
                    <a:pt x="814" y="137"/>
                  </a:lnTo>
                  <a:lnTo>
                    <a:pt x="807" y="142"/>
                  </a:lnTo>
                  <a:lnTo>
                    <a:pt x="804" y="144"/>
                  </a:lnTo>
                  <a:lnTo>
                    <a:pt x="800" y="146"/>
                  </a:lnTo>
                  <a:lnTo>
                    <a:pt x="792" y="149"/>
                  </a:lnTo>
                  <a:lnTo>
                    <a:pt x="783" y="151"/>
                  </a:lnTo>
                  <a:lnTo>
                    <a:pt x="779" y="151"/>
                  </a:lnTo>
                  <a:lnTo>
                    <a:pt x="774" y="151"/>
                  </a:lnTo>
                  <a:lnTo>
                    <a:pt x="768" y="151"/>
                  </a:lnTo>
                  <a:lnTo>
                    <a:pt x="762" y="150"/>
                  </a:lnTo>
                  <a:lnTo>
                    <a:pt x="757" y="149"/>
                  </a:lnTo>
                  <a:lnTo>
                    <a:pt x="752" y="147"/>
                  </a:lnTo>
                  <a:lnTo>
                    <a:pt x="747" y="145"/>
                  </a:lnTo>
                  <a:lnTo>
                    <a:pt x="742" y="142"/>
                  </a:lnTo>
                  <a:lnTo>
                    <a:pt x="738" y="139"/>
                  </a:lnTo>
                  <a:lnTo>
                    <a:pt x="734" y="136"/>
                  </a:lnTo>
                  <a:lnTo>
                    <a:pt x="731" y="132"/>
                  </a:lnTo>
                  <a:lnTo>
                    <a:pt x="728" y="128"/>
                  </a:lnTo>
                  <a:lnTo>
                    <a:pt x="726" y="123"/>
                  </a:lnTo>
                  <a:lnTo>
                    <a:pt x="724" y="118"/>
                  </a:lnTo>
                  <a:lnTo>
                    <a:pt x="722" y="113"/>
                  </a:lnTo>
                  <a:lnTo>
                    <a:pt x="721" y="107"/>
                  </a:lnTo>
                  <a:lnTo>
                    <a:pt x="720" y="101"/>
                  </a:lnTo>
                  <a:lnTo>
                    <a:pt x="720" y="95"/>
                  </a:lnTo>
                  <a:lnTo>
                    <a:pt x="720" y="89"/>
                  </a:lnTo>
                  <a:lnTo>
                    <a:pt x="721" y="83"/>
                  </a:lnTo>
                  <a:lnTo>
                    <a:pt x="722" y="78"/>
                  </a:lnTo>
                  <a:lnTo>
                    <a:pt x="724" y="72"/>
                  </a:lnTo>
                  <a:lnTo>
                    <a:pt x="726" y="67"/>
                  </a:lnTo>
                  <a:lnTo>
                    <a:pt x="729" y="63"/>
                  </a:lnTo>
                  <a:lnTo>
                    <a:pt x="732" y="59"/>
                  </a:lnTo>
                  <a:lnTo>
                    <a:pt x="735" y="55"/>
                  </a:lnTo>
                  <a:lnTo>
                    <a:pt x="739" y="51"/>
                  </a:lnTo>
                  <a:lnTo>
                    <a:pt x="743" y="48"/>
                  </a:lnTo>
                  <a:lnTo>
                    <a:pt x="747" y="46"/>
                  </a:lnTo>
                  <a:lnTo>
                    <a:pt x="752" y="43"/>
                  </a:lnTo>
                  <a:lnTo>
                    <a:pt x="757" y="42"/>
                  </a:lnTo>
                  <a:lnTo>
                    <a:pt x="763" y="40"/>
                  </a:lnTo>
                  <a:lnTo>
                    <a:pt x="768" y="40"/>
                  </a:lnTo>
                  <a:lnTo>
                    <a:pt x="774" y="39"/>
                  </a:lnTo>
                  <a:lnTo>
                    <a:pt x="782" y="40"/>
                  </a:lnTo>
                  <a:lnTo>
                    <a:pt x="786" y="41"/>
                  </a:lnTo>
                  <a:lnTo>
                    <a:pt x="790" y="41"/>
                  </a:lnTo>
                  <a:lnTo>
                    <a:pt x="797" y="44"/>
                  </a:lnTo>
                  <a:lnTo>
                    <a:pt x="803" y="47"/>
                  </a:lnTo>
                  <a:lnTo>
                    <a:pt x="806" y="50"/>
                  </a:lnTo>
                  <a:lnTo>
                    <a:pt x="809" y="52"/>
                  </a:lnTo>
                  <a:lnTo>
                    <a:pt x="812" y="54"/>
                  </a:lnTo>
                  <a:lnTo>
                    <a:pt x="814" y="57"/>
                  </a:lnTo>
                  <a:lnTo>
                    <a:pt x="818" y="63"/>
                  </a:lnTo>
                  <a:lnTo>
                    <a:pt x="822" y="70"/>
                  </a:lnTo>
                  <a:lnTo>
                    <a:pt x="824" y="78"/>
                  </a:lnTo>
                  <a:lnTo>
                    <a:pt x="826" y="85"/>
                  </a:lnTo>
                  <a:lnTo>
                    <a:pt x="827" y="94"/>
                  </a:lnTo>
                  <a:lnTo>
                    <a:pt x="827" y="104"/>
                  </a:lnTo>
                  <a:lnTo>
                    <a:pt x="752" y="104"/>
                  </a:lnTo>
                  <a:lnTo>
                    <a:pt x="752" y="105"/>
                  </a:lnTo>
                  <a:close/>
                  <a:moveTo>
                    <a:pt x="795" y="83"/>
                  </a:moveTo>
                  <a:lnTo>
                    <a:pt x="794" y="78"/>
                  </a:lnTo>
                  <a:lnTo>
                    <a:pt x="793" y="74"/>
                  </a:lnTo>
                  <a:lnTo>
                    <a:pt x="791" y="71"/>
                  </a:lnTo>
                  <a:lnTo>
                    <a:pt x="789" y="68"/>
                  </a:lnTo>
                  <a:lnTo>
                    <a:pt x="786" y="66"/>
                  </a:lnTo>
                  <a:lnTo>
                    <a:pt x="784" y="65"/>
                  </a:lnTo>
                  <a:lnTo>
                    <a:pt x="783" y="64"/>
                  </a:lnTo>
                  <a:lnTo>
                    <a:pt x="779" y="63"/>
                  </a:lnTo>
                  <a:lnTo>
                    <a:pt x="774" y="63"/>
                  </a:lnTo>
                  <a:lnTo>
                    <a:pt x="770" y="63"/>
                  </a:lnTo>
                  <a:lnTo>
                    <a:pt x="766" y="64"/>
                  </a:lnTo>
                  <a:lnTo>
                    <a:pt x="762" y="66"/>
                  </a:lnTo>
                  <a:lnTo>
                    <a:pt x="759" y="68"/>
                  </a:lnTo>
                  <a:lnTo>
                    <a:pt x="757" y="71"/>
                  </a:lnTo>
                  <a:lnTo>
                    <a:pt x="755" y="74"/>
                  </a:lnTo>
                  <a:lnTo>
                    <a:pt x="753" y="78"/>
                  </a:lnTo>
                  <a:lnTo>
                    <a:pt x="752" y="83"/>
                  </a:lnTo>
                  <a:lnTo>
                    <a:pt x="795" y="83"/>
                  </a:lnTo>
                  <a:close/>
                  <a:moveTo>
                    <a:pt x="953" y="120"/>
                  </a:moveTo>
                  <a:lnTo>
                    <a:pt x="1024" y="120"/>
                  </a:lnTo>
                  <a:lnTo>
                    <a:pt x="1024" y="148"/>
                  </a:lnTo>
                  <a:lnTo>
                    <a:pt x="920" y="148"/>
                  </a:lnTo>
                  <a:lnTo>
                    <a:pt x="920" y="0"/>
                  </a:lnTo>
                  <a:lnTo>
                    <a:pt x="953" y="0"/>
                  </a:lnTo>
                  <a:lnTo>
                    <a:pt x="953" y="120"/>
                  </a:lnTo>
                  <a:close/>
                  <a:moveTo>
                    <a:pt x="1067" y="105"/>
                  </a:moveTo>
                  <a:lnTo>
                    <a:pt x="1068" y="110"/>
                  </a:lnTo>
                  <a:lnTo>
                    <a:pt x="1070" y="114"/>
                  </a:lnTo>
                  <a:lnTo>
                    <a:pt x="1072" y="118"/>
                  </a:lnTo>
                  <a:lnTo>
                    <a:pt x="1075" y="122"/>
                  </a:lnTo>
                  <a:lnTo>
                    <a:pt x="1078" y="124"/>
                  </a:lnTo>
                  <a:lnTo>
                    <a:pt x="1082" y="126"/>
                  </a:lnTo>
                  <a:lnTo>
                    <a:pt x="1086" y="127"/>
                  </a:lnTo>
                  <a:lnTo>
                    <a:pt x="1091" y="127"/>
                  </a:lnTo>
                  <a:lnTo>
                    <a:pt x="1097" y="127"/>
                  </a:lnTo>
                  <a:lnTo>
                    <a:pt x="1099" y="126"/>
                  </a:lnTo>
                  <a:lnTo>
                    <a:pt x="1102" y="125"/>
                  </a:lnTo>
                  <a:lnTo>
                    <a:pt x="1104" y="124"/>
                  </a:lnTo>
                  <a:lnTo>
                    <a:pt x="1106" y="122"/>
                  </a:lnTo>
                  <a:lnTo>
                    <a:pt x="1108" y="120"/>
                  </a:lnTo>
                  <a:lnTo>
                    <a:pt x="1109" y="118"/>
                  </a:lnTo>
                  <a:lnTo>
                    <a:pt x="1141" y="118"/>
                  </a:lnTo>
                  <a:lnTo>
                    <a:pt x="1139" y="125"/>
                  </a:lnTo>
                  <a:lnTo>
                    <a:pt x="1134" y="132"/>
                  </a:lnTo>
                  <a:lnTo>
                    <a:pt x="1132" y="135"/>
                  </a:lnTo>
                  <a:lnTo>
                    <a:pt x="1129" y="137"/>
                  </a:lnTo>
                  <a:lnTo>
                    <a:pt x="1123" y="142"/>
                  </a:lnTo>
                  <a:lnTo>
                    <a:pt x="1119" y="144"/>
                  </a:lnTo>
                  <a:lnTo>
                    <a:pt x="1116" y="146"/>
                  </a:lnTo>
                  <a:lnTo>
                    <a:pt x="1108" y="149"/>
                  </a:lnTo>
                  <a:lnTo>
                    <a:pt x="1099" y="151"/>
                  </a:lnTo>
                  <a:lnTo>
                    <a:pt x="1094" y="151"/>
                  </a:lnTo>
                  <a:lnTo>
                    <a:pt x="1090" y="151"/>
                  </a:lnTo>
                  <a:lnTo>
                    <a:pt x="1084" y="151"/>
                  </a:lnTo>
                  <a:lnTo>
                    <a:pt x="1078" y="150"/>
                  </a:lnTo>
                  <a:lnTo>
                    <a:pt x="1072" y="149"/>
                  </a:lnTo>
                  <a:lnTo>
                    <a:pt x="1067" y="147"/>
                  </a:lnTo>
                  <a:lnTo>
                    <a:pt x="1061" y="145"/>
                  </a:lnTo>
                  <a:lnTo>
                    <a:pt x="1057" y="142"/>
                  </a:lnTo>
                  <a:lnTo>
                    <a:pt x="1053" y="139"/>
                  </a:lnTo>
                  <a:lnTo>
                    <a:pt x="1049" y="136"/>
                  </a:lnTo>
                  <a:lnTo>
                    <a:pt x="1045" y="132"/>
                  </a:lnTo>
                  <a:lnTo>
                    <a:pt x="1043" y="128"/>
                  </a:lnTo>
                  <a:lnTo>
                    <a:pt x="1040" y="123"/>
                  </a:lnTo>
                  <a:lnTo>
                    <a:pt x="1038" y="118"/>
                  </a:lnTo>
                  <a:lnTo>
                    <a:pt x="1036" y="113"/>
                  </a:lnTo>
                  <a:lnTo>
                    <a:pt x="1035" y="107"/>
                  </a:lnTo>
                  <a:lnTo>
                    <a:pt x="1034" y="101"/>
                  </a:lnTo>
                  <a:lnTo>
                    <a:pt x="1034" y="95"/>
                  </a:lnTo>
                  <a:lnTo>
                    <a:pt x="1034" y="89"/>
                  </a:lnTo>
                  <a:lnTo>
                    <a:pt x="1035" y="83"/>
                  </a:lnTo>
                  <a:lnTo>
                    <a:pt x="1036" y="78"/>
                  </a:lnTo>
                  <a:lnTo>
                    <a:pt x="1038" y="72"/>
                  </a:lnTo>
                  <a:lnTo>
                    <a:pt x="1040" y="67"/>
                  </a:lnTo>
                  <a:lnTo>
                    <a:pt x="1043" y="63"/>
                  </a:lnTo>
                  <a:lnTo>
                    <a:pt x="1046" y="59"/>
                  </a:lnTo>
                  <a:lnTo>
                    <a:pt x="1049" y="55"/>
                  </a:lnTo>
                  <a:lnTo>
                    <a:pt x="1053" y="51"/>
                  </a:lnTo>
                  <a:lnTo>
                    <a:pt x="1057" y="48"/>
                  </a:lnTo>
                  <a:lnTo>
                    <a:pt x="1062" y="46"/>
                  </a:lnTo>
                  <a:lnTo>
                    <a:pt x="1068" y="43"/>
                  </a:lnTo>
                  <a:lnTo>
                    <a:pt x="1073" y="42"/>
                  </a:lnTo>
                  <a:lnTo>
                    <a:pt x="1078" y="40"/>
                  </a:lnTo>
                  <a:lnTo>
                    <a:pt x="1084" y="40"/>
                  </a:lnTo>
                  <a:lnTo>
                    <a:pt x="1090" y="39"/>
                  </a:lnTo>
                  <a:lnTo>
                    <a:pt x="1098" y="40"/>
                  </a:lnTo>
                  <a:lnTo>
                    <a:pt x="1102" y="41"/>
                  </a:lnTo>
                  <a:lnTo>
                    <a:pt x="1105" y="41"/>
                  </a:lnTo>
                  <a:lnTo>
                    <a:pt x="1112" y="44"/>
                  </a:lnTo>
                  <a:lnTo>
                    <a:pt x="1119" y="47"/>
                  </a:lnTo>
                  <a:lnTo>
                    <a:pt x="1122" y="50"/>
                  </a:lnTo>
                  <a:lnTo>
                    <a:pt x="1124" y="52"/>
                  </a:lnTo>
                  <a:lnTo>
                    <a:pt x="1127" y="54"/>
                  </a:lnTo>
                  <a:lnTo>
                    <a:pt x="1129" y="57"/>
                  </a:lnTo>
                  <a:lnTo>
                    <a:pt x="1134" y="63"/>
                  </a:lnTo>
                  <a:lnTo>
                    <a:pt x="1137" y="70"/>
                  </a:lnTo>
                  <a:lnTo>
                    <a:pt x="1140" y="78"/>
                  </a:lnTo>
                  <a:lnTo>
                    <a:pt x="1142" y="85"/>
                  </a:lnTo>
                  <a:lnTo>
                    <a:pt x="1142" y="94"/>
                  </a:lnTo>
                  <a:lnTo>
                    <a:pt x="1143" y="104"/>
                  </a:lnTo>
                  <a:lnTo>
                    <a:pt x="1067" y="104"/>
                  </a:lnTo>
                  <a:lnTo>
                    <a:pt x="1067" y="105"/>
                  </a:lnTo>
                  <a:close/>
                  <a:moveTo>
                    <a:pt x="1112" y="83"/>
                  </a:moveTo>
                  <a:lnTo>
                    <a:pt x="1111" y="78"/>
                  </a:lnTo>
                  <a:lnTo>
                    <a:pt x="1110" y="74"/>
                  </a:lnTo>
                  <a:lnTo>
                    <a:pt x="1108" y="71"/>
                  </a:lnTo>
                  <a:lnTo>
                    <a:pt x="1106" y="68"/>
                  </a:lnTo>
                  <a:lnTo>
                    <a:pt x="1103" y="66"/>
                  </a:lnTo>
                  <a:lnTo>
                    <a:pt x="1101" y="65"/>
                  </a:lnTo>
                  <a:lnTo>
                    <a:pt x="1099" y="64"/>
                  </a:lnTo>
                  <a:lnTo>
                    <a:pt x="1095" y="63"/>
                  </a:lnTo>
                  <a:lnTo>
                    <a:pt x="1091" y="63"/>
                  </a:lnTo>
                  <a:lnTo>
                    <a:pt x="1087" y="63"/>
                  </a:lnTo>
                  <a:lnTo>
                    <a:pt x="1083" y="64"/>
                  </a:lnTo>
                  <a:lnTo>
                    <a:pt x="1079" y="66"/>
                  </a:lnTo>
                  <a:lnTo>
                    <a:pt x="1076" y="68"/>
                  </a:lnTo>
                  <a:lnTo>
                    <a:pt x="1074" y="71"/>
                  </a:lnTo>
                  <a:lnTo>
                    <a:pt x="1072" y="74"/>
                  </a:lnTo>
                  <a:lnTo>
                    <a:pt x="1070" y="78"/>
                  </a:lnTo>
                  <a:lnTo>
                    <a:pt x="1069" y="83"/>
                  </a:lnTo>
                  <a:lnTo>
                    <a:pt x="1112" y="83"/>
                  </a:lnTo>
                  <a:close/>
                  <a:moveTo>
                    <a:pt x="1165" y="76"/>
                  </a:moveTo>
                  <a:lnTo>
                    <a:pt x="1166" y="71"/>
                  </a:lnTo>
                  <a:lnTo>
                    <a:pt x="1166" y="67"/>
                  </a:lnTo>
                  <a:lnTo>
                    <a:pt x="1167" y="63"/>
                  </a:lnTo>
                  <a:lnTo>
                    <a:pt x="1169" y="59"/>
                  </a:lnTo>
                  <a:lnTo>
                    <a:pt x="1171" y="56"/>
                  </a:lnTo>
                  <a:lnTo>
                    <a:pt x="1173" y="53"/>
                  </a:lnTo>
                  <a:lnTo>
                    <a:pt x="1175" y="51"/>
                  </a:lnTo>
                  <a:lnTo>
                    <a:pt x="1178" y="48"/>
                  </a:lnTo>
                  <a:lnTo>
                    <a:pt x="1181" y="46"/>
                  </a:lnTo>
                  <a:lnTo>
                    <a:pt x="1184" y="44"/>
                  </a:lnTo>
                  <a:lnTo>
                    <a:pt x="1192" y="42"/>
                  </a:lnTo>
                  <a:lnTo>
                    <a:pt x="1197" y="41"/>
                  </a:lnTo>
                  <a:lnTo>
                    <a:pt x="1202" y="40"/>
                  </a:lnTo>
                  <a:lnTo>
                    <a:pt x="1213" y="39"/>
                  </a:lnTo>
                  <a:lnTo>
                    <a:pt x="1219" y="40"/>
                  </a:lnTo>
                  <a:lnTo>
                    <a:pt x="1224" y="40"/>
                  </a:lnTo>
                  <a:lnTo>
                    <a:pt x="1229" y="41"/>
                  </a:lnTo>
                  <a:lnTo>
                    <a:pt x="1234" y="42"/>
                  </a:lnTo>
                  <a:lnTo>
                    <a:pt x="1242" y="46"/>
                  </a:lnTo>
                  <a:lnTo>
                    <a:pt x="1249" y="51"/>
                  </a:lnTo>
                  <a:lnTo>
                    <a:pt x="1252" y="53"/>
                  </a:lnTo>
                  <a:lnTo>
                    <a:pt x="1254" y="56"/>
                  </a:lnTo>
                  <a:lnTo>
                    <a:pt x="1256" y="59"/>
                  </a:lnTo>
                  <a:lnTo>
                    <a:pt x="1258" y="63"/>
                  </a:lnTo>
                  <a:lnTo>
                    <a:pt x="1260" y="71"/>
                  </a:lnTo>
                  <a:lnTo>
                    <a:pt x="1260" y="76"/>
                  </a:lnTo>
                  <a:lnTo>
                    <a:pt x="1260" y="81"/>
                  </a:lnTo>
                  <a:lnTo>
                    <a:pt x="1260" y="130"/>
                  </a:lnTo>
                  <a:lnTo>
                    <a:pt x="1260" y="137"/>
                  </a:lnTo>
                  <a:lnTo>
                    <a:pt x="1261" y="141"/>
                  </a:lnTo>
                  <a:lnTo>
                    <a:pt x="1262" y="145"/>
                  </a:lnTo>
                  <a:lnTo>
                    <a:pt x="1264" y="148"/>
                  </a:lnTo>
                  <a:lnTo>
                    <a:pt x="1232" y="148"/>
                  </a:lnTo>
                  <a:lnTo>
                    <a:pt x="1229" y="140"/>
                  </a:lnTo>
                  <a:lnTo>
                    <a:pt x="1222" y="145"/>
                  </a:lnTo>
                  <a:lnTo>
                    <a:pt x="1219" y="147"/>
                  </a:lnTo>
                  <a:lnTo>
                    <a:pt x="1215" y="149"/>
                  </a:lnTo>
                  <a:lnTo>
                    <a:pt x="1207" y="151"/>
                  </a:lnTo>
                  <a:lnTo>
                    <a:pt x="1203" y="151"/>
                  </a:lnTo>
                  <a:lnTo>
                    <a:pt x="1199" y="151"/>
                  </a:lnTo>
                  <a:lnTo>
                    <a:pt x="1190" y="151"/>
                  </a:lnTo>
                  <a:lnTo>
                    <a:pt x="1182" y="149"/>
                  </a:lnTo>
                  <a:lnTo>
                    <a:pt x="1179" y="147"/>
                  </a:lnTo>
                  <a:lnTo>
                    <a:pt x="1176" y="146"/>
                  </a:lnTo>
                  <a:lnTo>
                    <a:pt x="1170" y="142"/>
                  </a:lnTo>
                  <a:lnTo>
                    <a:pt x="1168" y="139"/>
                  </a:lnTo>
                  <a:lnTo>
                    <a:pt x="1166" y="137"/>
                  </a:lnTo>
                  <a:lnTo>
                    <a:pt x="1164" y="134"/>
                  </a:lnTo>
                  <a:lnTo>
                    <a:pt x="1162" y="131"/>
                  </a:lnTo>
                  <a:lnTo>
                    <a:pt x="1161" y="128"/>
                  </a:lnTo>
                  <a:lnTo>
                    <a:pt x="1160" y="125"/>
                  </a:lnTo>
                  <a:lnTo>
                    <a:pt x="1160" y="121"/>
                  </a:lnTo>
                  <a:lnTo>
                    <a:pt x="1159" y="118"/>
                  </a:lnTo>
                  <a:lnTo>
                    <a:pt x="1160" y="111"/>
                  </a:lnTo>
                  <a:lnTo>
                    <a:pt x="1162" y="105"/>
                  </a:lnTo>
                  <a:lnTo>
                    <a:pt x="1163" y="103"/>
                  </a:lnTo>
                  <a:lnTo>
                    <a:pt x="1163" y="102"/>
                  </a:lnTo>
                  <a:lnTo>
                    <a:pt x="1165" y="99"/>
                  </a:lnTo>
                  <a:lnTo>
                    <a:pt x="1167" y="97"/>
                  </a:lnTo>
                  <a:lnTo>
                    <a:pt x="1169" y="94"/>
                  </a:lnTo>
                  <a:lnTo>
                    <a:pt x="1175" y="90"/>
                  </a:lnTo>
                  <a:lnTo>
                    <a:pt x="1182" y="87"/>
                  </a:lnTo>
                  <a:lnTo>
                    <a:pt x="1191" y="85"/>
                  </a:lnTo>
                  <a:lnTo>
                    <a:pt x="1201" y="83"/>
                  </a:lnTo>
                  <a:lnTo>
                    <a:pt x="1218" y="80"/>
                  </a:lnTo>
                  <a:lnTo>
                    <a:pt x="1223" y="79"/>
                  </a:lnTo>
                  <a:lnTo>
                    <a:pt x="1226" y="77"/>
                  </a:lnTo>
                  <a:lnTo>
                    <a:pt x="1227" y="76"/>
                  </a:lnTo>
                  <a:lnTo>
                    <a:pt x="1228" y="73"/>
                  </a:lnTo>
                  <a:lnTo>
                    <a:pt x="1228" y="71"/>
                  </a:lnTo>
                  <a:lnTo>
                    <a:pt x="1227" y="69"/>
                  </a:lnTo>
                  <a:lnTo>
                    <a:pt x="1226" y="67"/>
                  </a:lnTo>
                  <a:lnTo>
                    <a:pt x="1224" y="66"/>
                  </a:lnTo>
                  <a:lnTo>
                    <a:pt x="1219" y="64"/>
                  </a:lnTo>
                  <a:lnTo>
                    <a:pt x="1215" y="63"/>
                  </a:lnTo>
                  <a:lnTo>
                    <a:pt x="1211" y="63"/>
                  </a:lnTo>
                  <a:lnTo>
                    <a:pt x="1207" y="63"/>
                  </a:lnTo>
                  <a:lnTo>
                    <a:pt x="1204" y="64"/>
                  </a:lnTo>
                  <a:lnTo>
                    <a:pt x="1200" y="65"/>
                  </a:lnTo>
                  <a:lnTo>
                    <a:pt x="1199" y="66"/>
                  </a:lnTo>
                  <a:lnTo>
                    <a:pt x="1198" y="66"/>
                  </a:lnTo>
                  <a:lnTo>
                    <a:pt x="1195" y="68"/>
                  </a:lnTo>
                  <a:lnTo>
                    <a:pt x="1194" y="70"/>
                  </a:lnTo>
                  <a:lnTo>
                    <a:pt x="1192" y="73"/>
                  </a:lnTo>
                  <a:lnTo>
                    <a:pt x="1192" y="76"/>
                  </a:lnTo>
                  <a:lnTo>
                    <a:pt x="1165" y="76"/>
                  </a:lnTo>
                  <a:close/>
                  <a:moveTo>
                    <a:pt x="1229" y="99"/>
                  </a:moveTo>
                  <a:lnTo>
                    <a:pt x="1225" y="100"/>
                  </a:lnTo>
                  <a:lnTo>
                    <a:pt x="1223" y="101"/>
                  </a:lnTo>
                  <a:lnTo>
                    <a:pt x="1220" y="101"/>
                  </a:lnTo>
                  <a:lnTo>
                    <a:pt x="1208" y="104"/>
                  </a:lnTo>
                  <a:lnTo>
                    <a:pt x="1201" y="106"/>
                  </a:lnTo>
                  <a:lnTo>
                    <a:pt x="1198" y="107"/>
                  </a:lnTo>
                  <a:lnTo>
                    <a:pt x="1196" y="109"/>
                  </a:lnTo>
                  <a:lnTo>
                    <a:pt x="1194" y="111"/>
                  </a:lnTo>
                  <a:lnTo>
                    <a:pt x="1193" y="112"/>
                  </a:lnTo>
                  <a:lnTo>
                    <a:pt x="1192" y="114"/>
                  </a:lnTo>
                  <a:lnTo>
                    <a:pt x="1192" y="116"/>
                  </a:lnTo>
                  <a:lnTo>
                    <a:pt x="1192" y="119"/>
                  </a:lnTo>
                  <a:lnTo>
                    <a:pt x="1193" y="121"/>
                  </a:lnTo>
                  <a:lnTo>
                    <a:pt x="1194" y="123"/>
                  </a:lnTo>
                  <a:lnTo>
                    <a:pt x="1196" y="124"/>
                  </a:lnTo>
                  <a:lnTo>
                    <a:pt x="1198" y="126"/>
                  </a:lnTo>
                  <a:lnTo>
                    <a:pt x="1200" y="127"/>
                  </a:lnTo>
                  <a:lnTo>
                    <a:pt x="1204" y="127"/>
                  </a:lnTo>
                  <a:lnTo>
                    <a:pt x="1207" y="127"/>
                  </a:lnTo>
                  <a:lnTo>
                    <a:pt x="1214" y="127"/>
                  </a:lnTo>
                  <a:lnTo>
                    <a:pt x="1217" y="126"/>
                  </a:lnTo>
                  <a:lnTo>
                    <a:pt x="1220" y="124"/>
                  </a:lnTo>
                  <a:lnTo>
                    <a:pt x="1223" y="122"/>
                  </a:lnTo>
                  <a:lnTo>
                    <a:pt x="1225" y="120"/>
                  </a:lnTo>
                  <a:lnTo>
                    <a:pt x="1228" y="117"/>
                  </a:lnTo>
                  <a:lnTo>
                    <a:pt x="1229" y="113"/>
                  </a:lnTo>
                  <a:lnTo>
                    <a:pt x="1229" y="99"/>
                  </a:lnTo>
                  <a:close/>
                  <a:moveTo>
                    <a:pt x="1319" y="44"/>
                  </a:moveTo>
                  <a:lnTo>
                    <a:pt x="1317" y="62"/>
                  </a:lnTo>
                  <a:lnTo>
                    <a:pt x="1320" y="56"/>
                  </a:lnTo>
                  <a:lnTo>
                    <a:pt x="1322" y="51"/>
                  </a:lnTo>
                  <a:lnTo>
                    <a:pt x="1325" y="47"/>
                  </a:lnTo>
                  <a:lnTo>
                    <a:pt x="1329" y="44"/>
                  </a:lnTo>
                  <a:lnTo>
                    <a:pt x="1334" y="42"/>
                  </a:lnTo>
                  <a:lnTo>
                    <a:pt x="1339" y="41"/>
                  </a:lnTo>
                  <a:lnTo>
                    <a:pt x="1346" y="40"/>
                  </a:lnTo>
                  <a:lnTo>
                    <a:pt x="1354" y="39"/>
                  </a:lnTo>
                  <a:lnTo>
                    <a:pt x="1354" y="69"/>
                  </a:lnTo>
                  <a:lnTo>
                    <a:pt x="1345" y="69"/>
                  </a:lnTo>
                  <a:lnTo>
                    <a:pt x="1341" y="69"/>
                  </a:lnTo>
                  <a:lnTo>
                    <a:pt x="1337" y="70"/>
                  </a:lnTo>
                  <a:lnTo>
                    <a:pt x="1334" y="71"/>
                  </a:lnTo>
                  <a:lnTo>
                    <a:pt x="1331" y="72"/>
                  </a:lnTo>
                  <a:lnTo>
                    <a:pt x="1328" y="74"/>
                  </a:lnTo>
                  <a:lnTo>
                    <a:pt x="1325" y="76"/>
                  </a:lnTo>
                  <a:lnTo>
                    <a:pt x="1323" y="78"/>
                  </a:lnTo>
                  <a:lnTo>
                    <a:pt x="1322" y="81"/>
                  </a:lnTo>
                  <a:lnTo>
                    <a:pt x="1320" y="87"/>
                  </a:lnTo>
                  <a:lnTo>
                    <a:pt x="1318" y="95"/>
                  </a:lnTo>
                  <a:lnTo>
                    <a:pt x="1318" y="105"/>
                  </a:lnTo>
                  <a:lnTo>
                    <a:pt x="1317" y="119"/>
                  </a:lnTo>
                  <a:lnTo>
                    <a:pt x="1317" y="150"/>
                  </a:lnTo>
                  <a:lnTo>
                    <a:pt x="1287" y="150"/>
                  </a:lnTo>
                  <a:lnTo>
                    <a:pt x="1287" y="44"/>
                  </a:lnTo>
                  <a:lnTo>
                    <a:pt x="1319" y="44"/>
                  </a:lnTo>
                  <a:close/>
                  <a:moveTo>
                    <a:pt x="1403" y="42"/>
                  </a:moveTo>
                  <a:lnTo>
                    <a:pt x="1403" y="52"/>
                  </a:lnTo>
                  <a:lnTo>
                    <a:pt x="1410" y="45"/>
                  </a:lnTo>
                  <a:lnTo>
                    <a:pt x="1414" y="43"/>
                  </a:lnTo>
                  <a:lnTo>
                    <a:pt x="1417" y="41"/>
                  </a:lnTo>
                  <a:lnTo>
                    <a:pt x="1421" y="39"/>
                  </a:lnTo>
                  <a:lnTo>
                    <a:pt x="1424" y="39"/>
                  </a:lnTo>
                  <a:lnTo>
                    <a:pt x="1428" y="38"/>
                  </a:lnTo>
                  <a:lnTo>
                    <a:pt x="1433" y="38"/>
                  </a:lnTo>
                  <a:lnTo>
                    <a:pt x="1441" y="39"/>
                  </a:lnTo>
                  <a:lnTo>
                    <a:pt x="1449" y="41"/>
                  </a:lnTo>
                  <a:lnTo>
                    <a:pt x="1452" y="42"/>
                  </a:lnTo>
                  <a:lnTo>
                    <a:pt x="1455" y="44"/>
                  </a:lnTo>
                  <a:lnTo>
                    <a:pt x="1458" y="46"/>
                  </a:lnTo>
                  <a:lnTo>
                    <a:pt x="1461" y="49"/>
                  </a:lnTo>
                  <a:lnTo>
                    <a:pt x="1465" y="55"/>
                  </a:lnTo>
                  <a:lnTo>
                    <a:pt x="1467" y="58"/>
                  </a:lnTo>
                  <a:lnTo>
                    <a:pt x="1468" y="62"/>
                  </a:lnTo>
                  <a:lnTo>
                    <a:pt x="1470" y="70"/>
                  </a:lnTo>
                  <a:lnTo>
                    <a:pt x="1471" y="74"/>
                  </a:lnTo>
                  <a:lnTo>
                    <a:pt x="1471" y="79"/>
                  </a:lnTo>
                  <a:lnTo>
                    <a:pt x="1471" y="148"/>
                  </a:lnTo>
                  <a:lnTo>
                    <a:pt x="1440" y="148"/>
                  </a:lnTo>
                  <a:lnTo>
                    <a:pt x="1440" y="90"/>
                  </a:lnTo>
                  <a:lnTo>
                    <a:pt x="1440" y="77"/>
                  </a:lnTo>
                  <a:lnTo>
                    <a:pt x="1439" y="73"/>
                  </a:lnTo>
                  <a:lnTo>
                    <a:pt x="1437" y="70"/>
                  </a:lnTo>
                  <a:lnTo>
                    <a:pt x="1435" y="68"/>
                  </a:lnTo>
                  <a:lnTo>
                    <a:pt x="1431" y="66"/>
                  </a:lnTo>
                  <a:lnTo>
                    <a:pt x="1428" y="65"/>
                  </a:lnTo>
                  <a:lnTo>
                    <a:pt x="1424" y="65"/>
                  </a:lnTo>
                  <a:lnTo>
                    <a:pt x="1420" y="65"/>
                  </a:lnTo>
                  <a:lnTo>
                    <a:pt x="1416" y="66"/>
                  </a:lnTo>
                  <a:lnTo>
                    <a:pt x="1413" y="68"/>
                  </a:lnTo>
                  <a:lnTo>
                    <a:pt x="1410" y="70"/>
                  </a:lnTo>
                  <a:lnTo>
                    <a:pt x="1407" y="73"/>
                  </a:lnTo>
                  <a:lnTo>
                    <a:pt x="1406" y="77"/>
                  </a:lnTo>
                  <a:lnTo>
                    <a:pt x="1405" y="82"/>
                  </a:lnTo>
                  <a:lnTo>
                    <a:pt x="1405" y="88"/>
                  </a:lnTo>
                  <a:lnTo>
                    <a:pt x="1405" y="148"/>
                  </a:lnTo>
                  <a:lnTo>
                    <a:pt x="1375" y="148"/>
                  </a:lnTo>
                  <a:lnTo>
                    <a:pt x="1375" y="42"/>
                  </a:lnTo>
                  <a:lnTo>
                    <a:pt x="1403" y="42"/>
                  </a:lnTo>
                  <a:close/>
                  <a:moveTo>
                    <a:pt x="1529" y="28"/>
                  </a:moveTo>
                  <a:lnTo>
                    <a:pt x="1499" y="28"/>
                  </a:lnTo>
                  <a:lnTo>
                    <a:pt x="1499" y="2"/>
                  </a:lnTo>
                  <a:lnTo>
                    <a:pt x="1529" y="2"/>
                  </a:lnTo>
                  <a:lnTo>
                    <a:pt x="1529" y="28"/>
                  </a:lnTo>
                  <a:close/>
                  <a:moveTo>
                    <a:pt x="1529" y="150"/>
                  </a:moveTo>
                  <a:lnTo>
                    <a:pt x="1499" y="150"/>
                  </a:lnTo>
                  <a:lnTo>
                    <a:pt x="1499" y="44"/>
                  </a:lnTo>
                  <a:lnTo>
                    <a:pt x="1529" y="44"/>
                  </a:lnTo>
                  <a:lnTo>
                    <a:pt x="1529" y="150"/>
                  </a:lnTo>
                  <a:close/>
                  <a:moveTo>
                    <a:pt x="1588" y="42"/>
                  </a:moveTo>
                  <a:lnTo>
                    <a:pt x="1588" y="52"/>
                  </a:lnTo>
                  <a:lnTo>
                    <a:pt x="1596" y="45"/>
                  </a:lnTo>
                  <a:lnTo>
                    <a:pt x="1599" y="43"/>
                  </a:lnTo>
                  <a:lnTo>
                    <a:pt x="1603" y="41"/>
                  </a:lnTo>
                  <a:lnTo>
                    <a:pt x="1606" y="39"/>
                  </a:lnTo>
                  <a:lnTo>
                    <a:pt x="1610" y="39"/>
                  </a:lnTo>
                  <a:lnTo>
                    <a:pt x="1613" y="38"/>
                  </a:lnTo>
                  <a:lnTo>
                    <a:pt x="1617" y="38"/>
                  </a:lnTo>
                  <a:lnTo>
                    <a:pt x="1626" y="39"/>
                  </a:lnTo>
                  <a:lnTo>
                    <a:pt x="1633" y="41"/>
                  </a:lnTo>
                  <a:lnTo>
                    <a:pt x="1637" y="42"/>
                  </a:lnTo>
                  <a:lnTo>
                    <a:pt x="1640" y="44"/>
                  </a:lnTo>
                  <a:lnTo>
                    <a:pt x="1643" y="46"/>
                  </a:lnTo>
                  <a:lnTo>
                    <a:pt x="1645" y="49"/>
                  </a:lnTo>
                  <a:lnTo>
                    <a:pt x="1649" y="55"/>
                  </a:lnTo>
                  <a:lnTo>
                    <a:pt x="1651" y="58"/>
                  </a:lnTo>
                  <a:lnTo>
                    <a:pt x="1653" y="62"/>
                  </a:lnTo>
                  <a:lnTo>
                    <a:pt x="1654" y="70"/>
                  </a:lnTo>
                  <a:lnTo>
                    <a:pt x="1655" y="74"/>
                  </a:lnTo>
                  <a:lnTo>
                    <a:pt x="1655" y="79"/>
                  </a:lnTo>
                  <a:lnTo>
                    <a:pt x="1655" y="148"/>
                  </a:lnTo>
                  <a:lnTo>
                    <a:pt x="1624" y="148"/>
                  </a:lnTo>
                  <a:lnTo>
                    <a:pt x="1624" y="90"/>
                  </a:lnTo>
                  <a:lnTo>
                    <a:pt x="1624" y="77"/>
                  </a:lnTo>
                  <a:lnTo>
                    <a:pt x="1623" y="73"/>
                  </a:lnTo>
                  <a:lnTo>
                    <a:pt x="1622" y="70"/>
                  </a:lnTo>
                  <a:lnTo>
                    <a:pt x="1619" y="68"/>
                  </a:lnTo>
                  <a:lnTo>
                    <a:pt x="1616" y="66"/>
                  </a:lnTo>
                  <a:lnTo>
                    <a:pt x="1613" y="65"/>
                  </a:lnTo>
                  <a:lnTo>
                    <a:pt x="1609" y="65"/>
                  </a:lnTo>
                  <a:lnTo>
                    <a:pt x="1605" y="65"/>
                  </a:lnTo>
                  <a:lnTo>
                    <a:pt x="1602" y="66"/>
                  </a:lnTo>
                  <a:lnTo>
                    <a:pt x="1598" y="68"/>
                  </a:lnTo>
                  <a:lnTo>
                    <a:pt x="1595" y="70"/>
                  </a:lnTo>
                  <a:lnTo>
                    <a:pt x="1593" y="73"/>
                  </a:lnTo>
                  <a:lnTo>
                    <a:pt x="1591" y="77"/>
                  </a:lnTo>
                  <a:lnTo>
                    <a:pt x="1591" y="82"/>
                  </a:lnTo>
                  <a:lnTo>
                    <a:pt x="1591" y="88"/>
                  </a:lnTo>
                  <a:lnTo>
                    <a:pt x="1591" y="148"/>
                  </a:lnTo>
                  <a:lnTo>
                    <a:pt x="1560" y="148"/>
                  </a:lnTo>
                  <a:lnTo>
                    <a:pt x="1560" y="42"/>
                  </a:lnTo>
                  <a:lnTo>
                    <a:pt x="158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278112E-0819-43A7-B021-47F014B0DE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2360613"/>
              <a:ext cx="8150225" cy="1535113"/>
            </a:xfrm>
            <a:custGeom>
              <a:avLst/>
              <a:gdLst>
                <a:gd name="T0" fmla="*/ 4441 w 5134"/>
                <a:gd name="T1" fmla="*/ 871 h 967"/>
                <a:gd name="T2" fmla="*/ 4563 w 5134"/>
                <a:gd name="T3" fmla="*/ 640 h 967"/>
                <a:gd name="T4" fmla="*/ 4637 w 5134"/>
                <a:gd name="T5" fmla="*/ 768 h 967"/>
                <a:gd name="T6" fmla="*/ 4890 w 5134"/>
                <a:gd name="T7" fmla="*/ 747 h 967"/>
                <a:gd name="T8" fmla="*/ 4869 w 5134"/>
                <a:gd name="T9" fmla="*/ 618 h 967"/>
                <a:gd name="T10" fmla="*/ 4433 w 5134"/>
                <a:gd name="T11" fmla="*/ 455 h 967"/>
                <a:gd name="T12" fmla="*/ 4390 w 5134"/>
                <a:gd name="T13" fmla="*/ 194 h 967"/>
                <a:gd name="T14" fmla="*/ 4559 w 5134"/>
                <a:gd name="T15" fmla="*/ 30 h 967"/>
                <a:gd name="T16" fmla="*/ 4900 w 5134"/>
                <a:gd name="T17" fmla="*/ 19 h 967"/>
                <a:gd name="T18" fmla="*/ 5087 w 5134"/>
                <a:gd name="T19" fmla="*/ 168 h 967"/>
                <a:gd name="T20" fmla="*/ 4882 w 5134"/>
                <a:gd name="T21" fmla="*/ 226 h 967"/>
                <a:gd name="T22" fmla="*/ 4666 w 5134"/>
                <a:gd name="T23" fmla="*/ 188 h 967"/>
                <a:gd name="T24" fmla="*/ 4593 w 5134"/>
                <a:gd name="T25" fmla="*/ 288 h 967"/>
                <a:gd name="T26" fmla="*/ 4970 w 5134"/>
                <a:gd name="T27" fmla="*/ 421 h 967"/>
                <a:gd name="T28" fmla="*/ 5124 w 5134"/>
                <a:gd name="T29" fmla="*/ 579 h 967"/>
                <a:gd name="T30" fmla="*/ 5075 w 5134"/>
                <a:gd name="T31" fmla="*/ 839 h 967"/>
                <a:gd name="T32" fmla="*/ 4768 w 5134"/>
                <a:gd name="T33" fmla="*/ 966 h 967"/>
                <a:gd name="T34" fmla="*/ 3413 w 5134"/>
                <a:gd name="T35" fmla="*/ 388 h 967"/>
                <a:gd name="T36" fmla="*/ 1200 w 5134"/>
                <a:gd name="T37" fmla="*/ 947 h 967"/>
                <a:gd name="T38" fmla="*/ 953 w 5134"/>
                <a:gd name="T39" fmla="*/ 746 h 967"/>
                <a:gd name="T40" fmla="*/ 910 w 5134"/>
                <a:gd name="T41" fmla="*/ 328 h 967"/>
                <a:gd name="T42" fmla="*/ 1087 w 5134"/>
                <a:gd name="T43" fmla="*/ 68 h 967"/>
                <a:gd name="T44" fmla="*/ 1442 w 5134"/>
                <a:gd name="T45" fmla="*/ 9 h 967"/>
                <a:gd name="T46" fmla="*/ 1692 w 5134"/>
                <a:gd name="T47" fmla="*/ 165 h 967"/>
                <a:gd name="T48" fmla="*/ 1479 w 5134"/>
                <a:gd name="T49" fmla="*/ 264 h 967"/>
                <a:gd name="T50" fmla="*/ 1275 w 5134"/>
                <a:gd name="T51" fmla="*/ 217 h 967"/>
                <a:gd name="T52" fmla="*/ 1140 w 5134"/>
                <a:gd name="T53" fmla="*/ 392 h 967"/>
                <a:gd name="T54" fmla="*/ 1174 w 5134"/>
                <a:gd name="T55" fmla="*/ 670 h 967"/>
                <a:gd name="T56" fmla="*/ 1366 w 5134"/>
                <a:gd name="T57" fmla="*/ 760 h 967"/>
                <a:gd name="T58" fmla="*/ 1498 w 5134"/>
                <a:gd name="T59" fmla="*/ 659 h 967"/>
                <a:gd name="T60" fmla="*/ 1688 w 5134"/>
                <a:gd name="T61" fmla="*/ 812 h 967"/>
                <a:gd name="T62" fmla="*/ 1386 w 5134"/>
                <a:gd name="T63" fmla="*/ 965 h 967"/>
                <a:gd name="T64" fmla="*/ 2021 w 5134"/>
                <a:gd name="T65" fmla="*/ 885 h 967"/>
                <a:gd name="T66" fmla="*/ 1849 w 5134"/>
                <a:gd name="T67" fmla="*/ 588 h 967"/>
                <a:gd name="T68" fmla="*/ 1916 w 5134"/>
                <a:gd name="T69" fmla="*/ 190 h 967"/>
                <a:gd name="T70" fmla="*/ 2169 w 5134"/>
                <a:gd name="T71" fmla="*/ 13 h 967"/>
                <a:gd name="T72" fmla="*/ 2526 w 5134"/>
                <a:gd name="T73" fmla="*/ 57 h 967"/>
                <a:gd name="T74" fmla="*/ 2689 w 5134"/>
                <a:gd name="T75" fmla="*/ 284 h 967"/>
                <a:gd name="T76" fmla="*/ 2366 w 5134"/>
                <a:gd name="T77" fmla="*/ 219 h 967"/>
                <a:gd name="T78" fmla="*/ 2151 w 5134"/>
                <a:gd name="T79" fmla="*/ 262 h 967"/>
                <a:gd name="T80" fmla="*/ 2082 w 5134"/>
                <a:gd name="T81" fmla="*/ 516 h 967"/>
                <a:gd name="T82" fmla="*/ 2182 w 5134"/>
                <a:gd name="T83" fmla="*/ 733 h 967"/>
                <a:gd name="T84" fmla="*/ 2385 w 5134"/>
                <a:gd name="T85" fmla="*/ 738 h 967"/>
                <a:gd name="T86" fmla="*/ 2707 w 5134"/>
                <a:gd name="T87" fmla="*/ 624 h 967"/>
                <a:gd name="T88" fmla="*/ 2548 w 5134"/>
                <a:gd name="T89" fmla="*/ 896 h 967"/>
                <a:gd name="T90" fmla="*/ 3786 w 5134"/>
                <a:gd name="T91" fmla="*/ 958 h 967"/>
                <a:gd name="T92" fmla="*/ 3535 w 5134"/>
                <a:gd name="T93" fmla="*/ 793 h 967"/>
                <a:gd name="T94" fmla="*/ 3722 w 5134"/>
                <a:gd name="T95" fmla="*/ 691 h 967"/>
                <a:gd name="T96" fmla="*/ 3877 w 5134"/>
                <a:gd name="T97" fmla="*/ 787 h 967"/>
                <a:gd name="T98" fmla="*/ 4063 w 5134"/>
                <a:gd name="T99" fmla="*/ 711 h 967"/>
                <a:gd name="T100" fmla="*/ 3802 w 5134"/>
                <a:gd name="T101" fmla="*/ 557 h 967"/>
                <a:gd name="T102" fmla="*/ 3547 w 5134"/>
                <a:gd name="T103" fmla="*/ 394 h 967"/>
                <a:gd name="T104" fmla="*/ 3563 w 5134"/>
                <a:gd name="T105" fmla="*/ 147 h 967"/>
                <a:gd name="T106" fmla="*/ 3798 w 5134"/>
                <a:gd name="T107" fmla="*/ 8 h 967"/>
                <a:gd name="T108" fmla="*/ 4130 w 5134"/>
                <a:gd name="T109" fmla="*/ 52 h 967"/>
                <a:gd name="T110" fmla="*/ 4259 w 5134"/>
                <a:gd name="T111" fmla="*/ 231 h 967"/>
                <a:gd name="T112" fmla="*/ 3998 w 5134"/>
                <a:gd name="T113" fmla="*/ 199 h 967"/>
                <a:gd name="T114" fmla="*/ 3761 w 5134"/>
                <a:gd name="T115" fmla="*/ 219 h 967"/>
                <a:gd name="T116" fmla="*/ 3766 w 5134"/>
                <a:gd name="T117" fmla="*/ 319 h 967"/>
                <a:gd name="T118" fmla="*/ 4181 w 5134"/>
                <a:gd name="T119" fmla="*/ 454 h 967"/>
                <a:gd name="T120" fmla="*/ 4285 w 5134"/>
                <a:gd name="T121" fmla="*/ 643 h 967"/>
                <a:gd name="T122" fmla="*/ 4154 w 5134"/>
                <a:gd name="T123" fmla="*/ 90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34" h="967">
                  <a:moveTo>
                    <a:pt x="4746" y="967"/>
                  </a:moveTo>
                  <a:lnTo>
                    <a:pt x="4722" y="966"/>
                  </a:lnTo>
                  <a:lnTo>
                    <a:pt x="4700" y="965"/>
                  </a:lnTo>
                  <a:lnTo>
                    <a:pt x="4678" y="964"/>
                  </a:lnTo>
                  <a:lnTo>
                    <a:pt x="4657" y="961"/>
                  </a:lnTo>
                  <a:lnTo>
                    <a:pt x="4636" y="958"/>
                  </a:lnTo>
                  <a:lnTo>
                    <a:pt x="4616" y="954"/>
                  </a:lnTo>
                  <a:lnTo>
                    <a:pt x="4607" y="952"/>
                  </a:lnTo>
                  <a:lnTo>
                    <a:pt x="4597" y="950"/>
                  </a:lnTo>
                  <a:lnTo>
                    <a:pt x="4577" y="945"/>
                  </a:lnTo>
                  <a:lnTo>
                    <a:pt x="4560" y="939"/>
                  </a:lnTo>
                  <a:lnTo>
                    <a:pt x="4542" y="933"/>
                  </a:lnTo>
                  <a:lnTo>
                    <a:pt x="4526" y="926"/>
                  </a:lnTo>
                  <a:lnTo>
                    <a:pt x="4510" y="918"/>
                  </a:lnTo>
                  <a:lnTo>
                    <a:pt x="4495" y="910"/>
                  </a:lnTo>
                  <a:lnTo>
                    <a:pt x="4487" y="905"/>
                  </a:lnTo>
                  <a:lnTo>
                    <a:pt x="4480" y="901"/>
                  </a:lnTo>
                  <a:lnTo>
                    <a:pt x="4467" y="891"/>
                  </a:lnTo>
                  <a:lnTo>
                    <a:pt x="4454" y="881"/>
                  </a:lnTo>
                  <a:lnTo>
                    <a:pt x="4441" y="871"/>
                  </a:lnTo>
                  <a:lnTo>
                    <a:pt x="4430" y="859"/>
                  </a:lnTo>
                  <a:lnTo>
                    <a:pt x="4419" y="847"/>
                  </a:lnTo>
                  <a:lnTo>
                    <a:pt x="4409" y="835"/>
                  </a:lnTo>
                  <a:lnTo>
                    <a:pt x="4400" y="822"/>
                  </a:lnTo>
                  <a:lnTo>
                    <a:pt x="4391" y="808"/>
                  </a:lnTo>
                  <a:lnTo>
                    <a:pt x="4383" y="793"/>
                  </a:lnTo>
                  <a:lnTo>
                    <a:pt x="4376" y="779"/>
                  </a:lnTo>
                  <a:lnTo>
                    <a:pt x="4370" y="763"/>
                  </a:lnTo>
                  <a:lnTo>
                    <a:pt x="4365" y="747"/>
                  </a:lnTo>
                  <a:lnTo>
                    <a:pt x="4360" y="731"/>
                  </a:lnTo>
                  <a:lnTo>
                    <a:pt x="4358" y="722"/>
                  </a:lnTo>
                  <a:lnTo>
                    <a:pt x="4356" y="714"/>
                  </a:lnTo>
                  <a:lnTo>
                    <a:pt x="4355" y="705"/>
                  </a:lnTo>
                  <a:lnTo>
                    <a:pt x="4353" y="696"/>
                  </a:lnTo>
                  <a:lnTo>
                    <a:pt x="4351" y="678"/>
                  </a:lnTo>
                  <a:lnTo>
                    <a:pt x="4350" y="659"/>
                  </a:lnTo>
                  <a:lnTo>
                    <a:pt x="4349" y="640"/>
                  </a:lnTo>
                  <a:lnTo>
                    <a:pt x="4349" y="636"/>
                  </a:lnTo>
                  <a:lnTo>
                    <a:pt x="4563" y="636"/>
                  </a:lnTo>
                  <a:lnTo>
                    <a:pt x="4563" y="640"/>
                  </a:lnTo>
                  <a:lnTo>
                    <a:pt x="4563" y="649"/>
                  </a:lnTo>
                  <a:lnTo>
                    <a:pt x="4564" y="658"/>
                  </a:lnTo>
                  <a:lnTo>
                    <a:pt x="4565" y="667"/>
                  </a:lnTo>
                  <a:lnTo>
                    <a:pt x="4567" y="675"/>
                  </a:lnTo>
                  <a:lnTo>
                    <a:pt x="4569" y="683"/>
                  </a:lnTo>
                  <a:lnTo>
                    <a:pt x="4571" y="691"/>
                  </a:lnTo>
                  <a:lnTo>
                    <a:pt x="4573" y="699"/>
                  </a:lnTo>
                  <a:lnTo>
                    <a:pt x="4576" y="706"/>
                  </a:lnTo>
                  <a:lnTo>
                    <a:pt x="4583" y="719"/>
                  </a:lnTo>
                  <a:lnTo>
                    <a:pt x="4588" y="725"/>
                  </a:lnTo>
                  <a:lnTo>
                    <a:pt x="4592" y="731"/>
                  </a:lnTo>
                  <a:lnTo>
                    <a:pt x="4596" y="737"/>
                  </a:lnTo>
                  <a:lnTo>
                    <a:pt x="4601" y="742"/>
                  </a:lnTo>
                  <a:lnTo>
                    <a:pt x="4603" y="745"/>
                  </a:lnTo>
                  <a:lnTo>
                    <a:pt x="4606" y="747"/>
                  </a:lnTo>
                  <a:lnTo>
                    <a:pt x="4612" y="752"/>
                  </a:lnTo>
                  <a:lnTo>
                    <a:pt x="4617" y="756"/>
                  </a:lnTo>
                  <a:lnTo>
                    <a:pt x="4624" y="761"/>
                  </a:lnTo>
                  <a:lnTo>
                    <a:pt x="4630" y="764"/>
                  </a:lnTo>
                  <a:lnTo>
                    <a:pt x="4637" y="768"/>
                  </a:lnTo>
                  <a:lnTo>
                    <a:pt x="4652" y="774"/>
                  </a:lnTo>
                  <a:lnTo>
                    <a:pt x="4668" y="779"/>
                  </a:lnTo>
                  <a:lnTo>
                    <a:pt x="4677" y="781"/>
                  </a:lnTo>
                  <a:lnTo>
                    <a:pt x="4686" y="783"/>
                  </a:lnTo>
                  <a:lnTo>
                    <a:pt x="4705" y="786"/>
                  </a:lnTo>
                  <a:lnTo>
                    <a:pt x="4726" y="787"/>
                  </a:lnTo>
                  <a:lnTo>
                    <a:pt x="4748" y="788"/>
                  </a:lnTo>
                  <a:lnTo>
                    <a:pt x="4767" y="787"/>
                  </a:lnTo>
                  <a:lnTo>
                    <a:pt x="4786" y="786"/>
                  </a:lnTo>
                  <a:lnTo>
                    <a:pt x="4794" y="785"/>
                  </a:lnTo>
                  <a:lnTo>
                    <a:pt x="4803" y="784"/>
                  </a:lnTo>
                  <a:lnTo>
                    <a:pt x="4811" y="783"/>
                  </a:lnTo>
                  <a:lnTo>
                    <a:pt x="4819" y="781"/>
                  </a:lnTo>
                  <a:lnTo>
                    <a:pt x="4833" y="777"/>
                  </a:lnTo>
                  <a:lnTo>
                    <a:pt x="4847" y="773"/>
                  </a:lnTo>
                  <a:lnTo>
                    <a:pt x="4859" y="767"/>
                  </a:lnTo>
                  <a:lnTo>
                    <a:pt x="4871" y="761"/>
                  </a:lnTo>
                  <a:lnTo>
                    <a:pt x="4881" y="754"/>
                  </a:lnTo>
                  <a:lnTo>
                    <a:pt x="4885" y="751"/>
                  </a:lnTo>
                  <a:lnTo>
                    <a:pt x="4890" y="747"/>
                  </a:lnTo>
                  <a:lnTo>
                    <a:pt x="4894" y="743"/>
                  </a:lnTo>
                  <a:lnTo>
                    <a:pt x="4897" y="739"/>
                  </a:lnTo>
                  <a:lnTo>
                    <a:pt x="4903" y="730"/>
                  </a:lnTo>
                  <a:lnTo>
                    <a:pt x="4908" y="721"/>
                  </a:lnTo>
                  <a:lnTo>
                    <a:pt x="4910" y="716"/>
                  </a:lnTo>
                  <a:lnTo>
                    <a:pt x="4912" y="711"/>
                  </a:lnTo>
                  <a:lnTo>
                    <a:pt x="4913" y="705"/>
                  </a:lnTo>
                  <a:lnTo>
                    <a:pt x="4914" y="700"/>
                  </a:lnTo>
                  <a:lnTo>
                    <a:pt x="4915" y="689"/>
                  </a:lnTo>
                  <a:lnTo>
                    <a:pt x="4914" y="681"/>
                  </a:lnTo>
                  <a:lnTo>
                    <a:pt x="4913" y="673"/>
                  </a:lnTo>
                  <a:lnTo>
                    <a:pt x="4911" y="666"/>
                  </a:lnTo>
                  <a:lnTo>
                    <a:pt x="4909" y="659"/>
                  </a:lnTo>
                  <a:lnTo>
                    <a:pt x="4905" y="652"/>
                  </a:lnTo>
                  <a:lnTo>
                    <a:pt x="4901" y="645"/>
                  </a:lnTo>
                  <a:lnTo>
                    <a:pt x="4896" y="639"/>
                  </a:lnTo>
                  <a:lnTo>
                    <a:pt x="4891" y="633"/>
                  </a:lnTo>
                  <a:lnTo>
                    <a:pt x="4884" y="628"/>
                  </a:lnTo>
                  <a:lnTo>
                    <a:pt x="4877" y="623"/>
                  </a:lnTo>
                  <a:lnTo>
                    <a:pt x="4869" y="618"/>
                  </a:lnTo>
                  <a:lnTo>
                    <a:pt x="4860" y="614"/>
                  </a:lnTo>
                  <a:lnTo>
                    <a:pt x="4851" y="609"/>
                  </a:lnTo>
                  <a:lnTo>
                    <a:pt x="4841" y="606"/>
                  </a:lnTo>
                  <a:lnTo>
                    <a:pt x="4830" y="602"/>
                  </a:lnTo>
                  <a:lnTo>
                    <a:pt x="4818" y="599"/>
                  </a:lnTo>
                  <a:lnTo>
                    <a:pt x="4652" y="557"/>
                  </a:lnTo>
                  <a:lnTo>
                    <a:pt x="4617" y="548"/>
                  </a:lnTo>
                  <a:lnTo>
                    <a:pt x="4601" y="544"/>
                  </a:lnTo>
                  <a:lnTo>
                    <a:pt x="4585" y="539"/>
                  </a:lnTo>
                  <a:lnTo>
                    <a:pt x="4555" y="529"/>
                  </a:lnTo>
                  <a:lnTo>
                    <a:pt x="4529" y="519"/>
                  </a:lnTo>
                  <a:lnTo>
                    <a:pt x="4517" y="513"/>
                  </a:lnTo>
                  <a:lnTo>
                    <a:pt x="4506" y="508"/>
                  </a:lnTo>
                  <a:lnTo>
                    <a:pt x="4485" y="496"/>
                  </a:lnTo>
                  <a:lnTo>
                    <a:pt x="4466" y="484"/>
                  </a:lnTo>
                  <a:lnTo>
                    <a:pt x="4458" y="477"/>
                  </a:lnTo>
                  <a:lnTo>
                    <a:pt x="4450" y="471"/>
                  </a:lnTo>
                  <a:lnTo>
                    <a:pt x="4445" y="467"/>
                  </a:lnTo>
                  <a:lnTo>
                    <a:pt x="4441" y="463"/>
                  </a:lnTo>
                  <a:lnTo>
                    <a:pt x="4433" y="455"/>
                  </a:lnTo>
                  <a:lnTo>
                    <a:pt x="4426" y="446"/>
                  </a:lnTo>
                  <a:lnTo>
                    <a:pt x="4419" y="437"/>
                  </a:lnTo>
                  <a:lnTo>
                    <a:pt x="4412" y="427"/>
                  </a:lnTo>
                  <a:lnTo>
                    <a:pt x="4406" y="416"/>
                  </a:lnTo>
                  <a:lnTo>
                    <a:pt x="4400" y="405"/>
                  </a:lnTo>
                  <a:lnTo>
                    <a:pt x="4395" y="394"/>
                  </a:lnTo>
                  <a:lnTo>
                    <a:pt x="4391" y="382"/>
                  </a:lnTo>
                  <a:lnTo>
                    <a:pt x="4387" y="369"/>
                  </a:lnTo>
                  <a:lnTo>
                    <a:pt x="4384" y="357"/>
                  </a:lnTo>
                  <a:lnTo>
                    <a:pt x="4381" y="343"/>
                  </a:lnTo>
                  <a:lnTo>
                    <a:pt x="4379" y="330"/>
                  </a:lnTo>
                  <a:lnTo>
                    <a:pt x="4377" y="316"/>
                  </a:lnTo>
                  <a:lnTo>
                    <a:pt x="4376" y="302"/>
                  </a:lnTo>
                  <a:lnTo>
                    <a:pt x="4376" y="288"/>
                  </a:lnTo>
                  <a:lnTo>
                    <a:pt x="4376" y="271"/>
                  </a:lnTo>
                  <a:lnTo>
                    <a:pt x="4377" y="255"/>
                  </a:lnTo>
                  <a:lnTo>
                    <a:pt x="4379" y="239"/>
                  </a:lnTo>
                  <a:lnTo>
                    <a:pt x="4382" y="223"/>
                  </a:lnTo>
                  <a:lnTo>
                    <a:pt x="4386" y="209"/>
                  </a:lnTo>
                  <a:lnTo>
                    <a:pt x="4390" y="194"/>
                  </a:lnTo>
                  <a:lnTo>
                    <a:pt x="4393" y="187"/>
                  </a:lnTo>
                  <a:lnTo>
                    <a:pt x="4395" y="180"/>
                  </a:lnTo>
                  <a:lnTo>
                    <a:pt x="4401" y="167"/>
                  </a:lnTo>
                  <a:lnTo>
                    <a:pt x="4404" y="160"/>
                  </a:lnTo>
                  <a:lnTo>
                    <a:pt x="4408" y="154"/>
                  </a:lnTo>
                  <a:lnTo>
                    <a:pt x="4411" y="147"/>
                  </a:lnTo>
                  <a:lnTo>
                    <a:pt x="4415" y="141"/>
                  </a:lnTo>
                  <a:lnTo>
                    <a:pt x="4419" y="135"/>
                  </a:lnTo>
                  <a:lnTo>
                    <a:pt x="4423" y="129"/>
                  </a:lnTo>
                  <a:lnTo>
                    <a:pt x="4432" y="117"/>
                  </a:lnTo>
                  <a:lnTo>
                    <a:pt x="4442" y="106"/>
                  </a:lnTo>
                  <a:lnTo>
                    <a:pt x="4452" y="96"/>
                  </a:lnTo>
                  <a:lnTo>
                    <a:pt x="4463" y="86"/>
                  </a:lnTo>
                  <a:lnTo>
                    <a:pt x="4475" y="76"/>
                  </a:lnTo>
                  <a:lnTo>
                    <a:pt x="4487" y="67"/>
                  </a:lnTo>
                  <a:lnTo>
                    <a:pt x="4500" y="59"/>
                  </a:lnTo>
                  <a:lnTo>
                    <a:pt x="4514" y="51"/>
                  </a:lnTo>
                  <a:lnTo>
                    <a:pt x="4528" y="43"/>
                  </a:lnTo>
                  <a:lnTo>
                    <a:pt x="4543" y="36"/>
                  </a:lnTo>
                  <a:lnTo>
                    <a:pt x="4559" y="30"/>
                  </a:lnTo>
                  <a:lnTo>
                    <a:pt x="4575" y="25"/>
                  </a:lnTo>
                  <a:lnTo>
                    <a:pt x="4593" y="19"/>
                  </a:lnTo>
                  <a:lnTo>
                    <a:pt x="4602" y="17"/>
                  </a:lnTo>
                  <a:lnTo>
                    <a:pt x="4611" y="15"/>
                  </a:lnTo>
                  <a:lnTo>
                    <a:pt x="4629" y="11"/>
                  </a:lnTo>
                  <a:lnTo>
                    <a:pt x="4647" y="8"/>
                  </a:lnTo>
                  <a:lnTo>
                    <a:pt x="4667" y="5"/>
                  </a:lnTo>
                  <a:lnTo>
                    <a:pt x="4687" y="3"/>
                  </a:lnTo>
                  <a:lnTo>
                    <a:pt x="4697" y="2"/>
                  </a:lnTo>
                  <a:lnTo>
                    <a:pt x="4707" y="1"/>
                  </a:lnTo>
                  <a:lnTo>
                    <a:pt x="4728" y="0"/>
                  </a:lnTo>
                  <a:lnTo>
                    <a:pt x="4750" y="0"/>
                  </a:lnTo>
                  <a:lnTo>
                    <a:pt x="4777" y="0"/>
                  </a:lnTo>
                  <a:lnTo>
                    <a:pt x="4791" y="1"/>
                  </a:lnTo>
                  <a:lnTo>
                    <a:pt x="4804" y="2"/>
                  </a:lnTo>
                  <a:lnTo>
                    <a:pt x="4829" y="4"/>
                  </a:lnTo>
                  <a:lnTo>
                    <a:pt x="4842" y="6"/>
                  </a:lnTo>
                  <a:lnTo>
                    <a:pt x="4854" y="8"/>
                  </a:lnTo>
                  <a:lnTo>
                    <a:pt x="4877" y="13"/>
                  </a:lnTo>
                  <a:lnTo>
                    <a:pt x="4900" y="19"/>
                  </a:lnTo>
                  <a:lnTo>
                    <a:pt x="4910" y="22"/>
                  </a:lnTo>
                  <a:lnTo>
                    <a:pt x="4921" y="25"/>
                  </a:lnTo>
                  <a:lnTo>
                    <a:pt x="4941" y="33"/>
                  </a:lnTo>
                  <a:lnTo>
                    <a:pt x="4961" y="42"/>
                  </a:lnTo>
                  <a:lnTo>
                    <a:pt x="4971" y="47"/>
                  </a:lnTo>
                  <a:lnTo>
                    <a:pt x="4980" y="52"/>
                  </a:lnTo>
                  <a:lnTo>
                    <a:pt x="4988" y="57"/>
                  </a:lnTo>
                  <a:lnTo>
                    <a:pt x="4997" y="63"/>
                  </a:lnTo>
                  <a:lnTo>
                    <a:pt x="5005" y="69"/>
                  </a:lnTo>
                  <a:lnTo>
                    <a:pt x="5013" y="75"/>
                  </a:lnTo>
                  <a:lnTo>
                    <a:pt x="5020" y="81"/>
                  </a:lnTo>
                  <a:lnTo>
                    <a:pt x="5028" y="88"/>
                  </a:lnTo>
                  <a:lnTo>
                    <a:pt x="5042" y="102"/>
                  </a:lnTo>
                  <a:lnTo>
                    <a:pt x="5048" y="109"/>
                  </a:lnTo>
                  <a:lnTo>
                    <a:pt x="5055" y="117"/>
                  </a:lnTo>
                  <a:lnTo>
                    <a:pt x="5067" y="133"/>
                  </a:lnTo>
                  <a:lnTo>
                    <a:pt x="5072" y="141"/>
                  </a:lnTo>
                  <a:lnTo>
                    <a:pt x="5077" y="150"/>
                  </a:lnTo>
                  <a:lnTo>
                    <a:pt x="5082" y="159"/>
                  </a:lnTo>
                  <a:lnTo>
                    <a:pt x="5087" y="168"/>
                  </a:lnTo>
                  <a:lnTo>
                    <a:pt x="5091" y="178"/>
                  </a:lnTo>
                  <a:lnTo>
                    <a:pt x="5095" y="188"/>
                  </a:lnTo>
                  <a:lnTo>
                    <a:pt x="5099" y="198"/>
                  </a:lnTo>
                  <a:lnTo>
                    <a:pt x="5102" y="208"/>
                  </a:lnTo>
                  <a:lnTo>
                    <a:pt x="5105" y="219"/>
                  </a:lnTo>
                  <a:lnTo>
                    <a:pt x="5108" y="231"/>
                  </a:lnTo>
                  <a:lnTo>
                    <a:pt x="5113" y="255"/>
                  </a:lnTo>
                  <a:lnTo>
                    <a:pt x="5118" y="282"/>
                  </a:lnTo>
                  <a:lnTo>
                    <a:pt x="5121" y="311"/>
                  </a:lnTo>
                  <a:lnTo>
                    <a:pt x="5121" y="316"/>
                  </a:lnTo>
                  <a:lnTo>
                    <a:pt x="4906" y="316"/>
                  </a:lnTo>
                  <a:lnTo>
                    <a:pt x="4906" y="296"/>
                  </a:lnTo>
                  <a:lnTo>
                    <a:pt x="4906" y="289"/>
                  </a:lnTo>
                  <a:lnTo>
                    <a:pt x="4906" y="282"/>
                  </a:lnTo>
                  <a:lnTo>
                    <a:pt x="4903" y="270"/>
                  </a:lnTo>
                  <a:lnTo>
                    <a:pt x="4900" y="258"/>
                  </a:lnTo>
                  <a:lnTo>
                    <a:pt x="4898" y="252"/>
                  </a:lnTo>
                  <a:lnTo>
                    <a:pt x="4895" y="246"/>
                  </a:lnTo>
                  <a:lnTo>
                    <a:pt x="4889" y="236"/>
                  </a:lnTo>
                  <a:lnTo>
                    <a:pt x="4882" y="226"/>
                  </a:lnTo>
                  <a:lnTo>
                    <a:pt x="4874" y="217"/>
                  </a:lnTo>
                  <a:lnTo>
                    <a:pt x="4869" y="213"/>
                  </a:lnTo>
                  <a:lnTo>
                    <a:pt x="4864" y="210"/>
                  </a:lnTo>
                  <a:lnTo>
                    <a:pt x="4859" y="206"/>
                  </a:lnTo>
                  <a:lnTo>
                    <a:pt x="4853" y="202"/>
                  </a:lnTo>
                  <a:lnTo>
                    <a:pt x="4847" y="199"/>
                  </a:lnTo>
                  <a:lnTo>
                    <a:pt x="4841" y="196"/>
                  </a:lnTo>
                  <a:lnTo>
                    <a:pt x="4834" y="193"/>
                  </a:lnTo>
                  <a:lnTo>
                    <a:pt x="4828" y="191"/>
                  </a:lnTo>
                  <a:lnTo>
                    <a:pt x="4813" y="187"/>
                  </a:lnTo>
                  <a:lnTo>
                    <a:pt x="4797" y="183"/>
                  </a:lnTo>
                  <a:lnTo>
                    <a:pt x="4781" y="181"/>
                  </a:lnTo>
                  <a:lnTo>
                    <a:pt x="4772" y="180"/>
                  </a:lnTo>
                  <a:lnTo>
                    <a:pt x="4763" y="179"/>
                  </a:lnTo>
                  <a:lnTo>
                    <a:pt x="4744" y="179"/>
                  </a:lnTo>
                  <a:lnTo>
                    <a:pt x="4727" y="179"/>
                  </a:lnTo>
                  <a:lnTo>
                    <a:pt x="4710" y="180"/>
                  </a:lnTo>
                  <a:lnTo>
                    <a:pt x="4695" y="182"/>
                  </a:lnTo>
                  <a:lnTo>
                    <a:pt x="4680" y="185"/>
                  </a:lnTo>
                  <a:lnTo>
                    <a:pt x="4666" y="188"/>
                  </a:lnTo>
                  <a:lnTo>
                    <a:pt x="4654" y="193"/>
                  </a:lnTo>
                  <a:lnTo>
                    <a:pt x="4642" y="197"/>
                  </a:lnTo>
                  <a:lnTo>
                    <a:pt x="4632" y="203"/>
                  </a:lnTo>
                  <a:lnTo>
                    <a:pt x="4622" y="209"/>
                  </a:lnTo>
                  <a:lnTo>
                    <a:pt x="4614" y="216"/>
                  </a:lnTo>
                  <a:lnTo>
                    <a:pt x="4610" y="219"/>
                  </a:lnTo>
                  <a:lnTo>
                    <a:pt x="4607" y="223"/>
                  </a:lnTo>
                  <a:lnTo>
                    <a:pt x="4604" y="227"/>
                  </a:lnTo>
                  <a:lnTo>
                    <a:pt x="4601" y="231"/>
                  </a:lnTo>
                  <a:lnTo>
                    <a:pt x="4599" y="235"/>
                  </a:lnTo>
                  <a:lnTo>
                    <a:pt x="4596" y="240"/>
                  </a:lnTo>
                  <a:lnTo>
                    <a:pt x="4595" y="244"/>
                  </a:lnTo>
                  <a:lnTo>
                    <a:pt x="4593" y="249"/>
                  </a:lnTo>
                  <a:lnTo>
                    <a:pt x="4592" y="253"/>
                  </a:lnTo>
                  <a:lnTo>
                    <a:pt x="4591" y="258"/>
                  </a:lnTo>
                  <a:lnTo>
                    <a:pt x="4591" y="263"/>
                  </a:lnTo>
                  <a:lnTo>
                    <a:pt x="4590" y="268"/>
                  </a:lnTo>
                  <a:lnTo>
                    <a:pt x="4591" y="275"/>
                  </a:lnTo>
                  <a:lnTo>
                    <a:pt x="4592" y="282"/>
                  </a:lnTo>
                  <a:lnTo>
                    <a:pt x="4593" y="288"/>
                  </a:lnTo>
                  <a:lnTo>
                    <a:pt x="4595" y="294"/>
                  </a:lnTo>
                  <a:lnTo>
                    <a:pt x="4598" y="299"/>
                  </a:lnTo>
                  <a:lnTo>
                    <a:pt x="4602" y="305"/>
                  </a:lnTo>
                  <a:lnTo>
                    <a:pt x="4606" y="310"/>
                  </a:lnTo>
                  <a:lnTo>
                    <a:pt x="4611" y="315"/>
                  </a:lnTo>
                  <a:lnTo>
                    <a:pt x="4616" y="319"/>
                  </a:lnTo>
                  <a:lnTo>
                    <a:pt x="4622" y="323"/>
                  </a:lnTo>
                  <a:lnTo>
                    <a:pt x="4629" y="327"/>
                  </a:lnTo>
                  <a:lnTo>
                    <a:pt x="4636" y="331"/>
                  </a:lnTo>
                  <a:lnTo>
                    <a:pt x="4644" y="335"/>
                  </a:lnTo>
                  <a:lnTo>
                    <a:pt x="4652" y="338"/>
                  </a:lnTo>
                  <a:lnTo>
                    <a:pt x="4662" y="341"/>
                  </a:lnTo>
                  <a:lnTo>
                    <a:pt x="4671" y="343"/>
                  </a:lnTo>
                  <a:lnTo>
                    <a:pt x="4857" y="387"/>
                  </a:lnTo>
                  <a:lnTo>
                    <a:pt x="4876" y="392"/>
                  </a:lnTo>
                  <a:lnTo>
                    <a:pt x="4894" y="396"/>
                  </a:lnTo>
                  <a:lnTo>
                    <a:pt x="4927" y="406"/>
                  </a:lnTo>
                  <a:lnTo>
                    <a:pt x="4942" y="411"/>
                  </a:lnTo>
                  <a:lnTo>
                    <a:pt x="4957" y="416"/>
                  </a:lnTo>
                  <a:lnTo>
                    <a:pt x="4970" y="421"/>
                  </a:lnTo>
                  <a:lnTo>
                    <a:pt x="4983" y="427"/>
                  </a:lnTo>
                  <a:lnTo>
                    <a:pt x="4995" y="432"/>
                  </a:lnTo>
                  <a:lnTo>
                    <a:pt x="5006" y="438"/>
                  </a:lnTo>
                  <a:lnTo>
                    <a:pt x="5016" y="444"/>
                  </a:lnTo>
                  <a:lnTo>
                    <a:pt x="5026" y="450"/>
                  </a:lnTo>
                  <a:lnTo>
                    <a:pt x="5031" y="454"/>
                  </a:lnTo>
                  <a:lnTo>
                    <a:pt x="5036" y="457"/>
                  </a:lnTo>
                  <a:lnTo>
                    <a:pt x="5045" y="464"/>
                  </a:lnTo>
                  <a:lnTo>
                    <a:pt x="5054" y="471"/>
                  </a:lnTo>
                  <a:lnTo>
                    <a:pt x="5062" y="479"/>
                  </a:lnTo>
                  <a:lnTo>
                    <a:pt x="5071" y="487"/>
                  </a:lnTo>
                  <a:lnTo>
                    <a:pt x="5079" y="496"/>
                  </a:lnTo>
                  <a:lnTo>
                    <a:pt x="5087" y="505"/>
                  </a:lnTo>
                  <a:lnTo>
                    <a:pt x="5093" y="515"/>
                  </a:lnTo>
                  <a:lnTo>
                    <a:pt x="5100" y="524"/>
                  </a:lnTo>
                  <a:lnTo>
                    <a:pt x="5106" y="535"/>
                  </a:lnTo>
                  <a:lnTo>
                    <a:pt x="5111" y="545"/>
                  </a:lnTo>
                  <a:lnTo>
                    <a:pt x="5116" y="556"/>
                  </a:lnTo>
                  <a:lnTo>
                    <a:pt x="5120" y="568"/>
                  </a:lnTo>
                  <a:lnTo>
                    <a:pt x="5124" y="579"/>
                  </a:lnTo>
                  <a:lnTo>
                    <a:pt x="5127" y="591"/>
                  </a:lnTo>
                  <a:lnTo>
                    <a:pt x="5129" y="604"/>
                  </a:lnTo>
                  <a:lnTo>
                    <a:pt x="5131" y="616"/>
                  </a:lnTo>
                  <a:lnTo>
                    <a:pt x="5132" y="629"/>
                  </a:lnTo>
                  <a:lnTo>
                    <a:pt x="5133" y="636"/>
                  </a:lnTo>
                  <a:lnTo>
                    <a:pt x="5133" y="643"/>
                  </a:lnTo>
                  <a:lnTo>
                    <a:pt x="5134" y="656"/>
                  </a:lnTo>
                  <a:lnTo>
                    <a:pt x="5133" y="674"/>
                  </a:lnTo>
                  <a:lnTo>
                    <a:pt x="5132" y="692"/>
                  </a:lnTo>
                  <a:lnTo>
                    <a:pt x="5130" y="708"/>
                  </a:lnTo>
                  <a:lnTo>
                    <a:pt x="5127" y="725"/>
                  </a:lnTo>
                  <a:lnTo>
                    <a:pt x="5125" y="733"/>
                  </a:lnTo>
                  <a:lnTo>
                    <a:pt x="5123" y="741"/>
                  </a:lnTo>
                  <a:lnTo>
                    <a:pt x="5119" y="756"/>
                  </a:lnTo>
                  <a:lnTo>
                    <a:pt x="5113" y="771"/>
                  </a:lnTo>
                  <a:lnTo>
                    <a:pt x="5107" y="786"/>
                  </a:lnTo>
                  <a:lnTo>
                    <a:pt x="5100" y="800"/>
                  </a:lnTo>
                  <a:lnTo>
                    <a:pt x="5093" y="813"/>
                  </a:lnTo>
                  <a:lnTo>
                    <a:pt x="5084" y="826"/>
                  </a:lnTo>
                  <a:lnTo>
                    <a:pt x="5075" y="839"/>
                  </a:lnTo>
                  <a:lnTo>
                    <a:pt x="5065" y="851"/>
                  </a:lnTo>
                  <a:lnTo>
                    <a:pt x="5054" y="862"/>
                  </a:lnTo>
                  <a:lnTo>
                    <a:pt x="5042" y="873"/>
                  </a:lnTo>
                  <a:lnTo>
                    <a:pt x="5030" y="883"/>
                  </a:lnTo>
                  <a:lnTo>
                    <a:pt x="5017" y="893"/>
                  </a:lnTo>
                  <a:lnTo>
                    <a:pt x="5004" y="902"/>
                  </a:lnTo>
                  <a:lnTo>
                    <a:pt x="4989" y="911"/>
                  </a:lnTo>
                  <a:lnTo>
                    <a:pt x="4974" y="919"/>
                  </a:lnTo>
                  <a:lnTo>
                    <a:pt x="4959" y="926"/>
                  </a:lnTo>
                  <a:lnTo>
                    <a:pt x="4950" y="930"/>
                  </a:lnTo>
                  <a:lnTo>
                    <a:pt x="4941" y="933"/>
                  </a:lnTo>
                  <a:lnTo>
                    <a:pt x="4925" y="940"/>
                  </a:lnTo>
                  <a:lnTo>
                    <a:pt x="4907" y="945"/>
                  </a:lnTo>
                  <a:lnTo>
                    <a:pt x="4889" y="950"/>
                  </a:lnTo>
                  <a:lnTo>
                    <a:pt x="4870" y="954"/>
                  </a:lnTo>
                  <a:lnTo>
                    <a:pt x="4851" y="958"/>
                  </a:lnTo>
                  <a:lnTo>
                    <a:pt x="4831" y="961"/>
                  </a:lnTo>
                  <a:lnTo>
                    <a:pt x="4810" y="964"/>
                  </a:lnTo>
                  <a:lnTo>
                    <a:pt x="4789" y="965"/>
                  </a:lnTo>
                  <a:lnTo>
                    <a:pt x="4768" y="966"/>
                  </a:lnTo>
                  <a:lnTo>
                    <a:pt x="4746" y="967"/>
                  </a:lnTo>
                  <a:close/>
                  <a:moveTo>
                    <a:pt x="592" y="602"/>
                  </a:moveTo>
                  <a:lnTo>
                    <a:pt x="472" y="285"/>
                  </a:lnTo>
                  <a:lnTo>
                    <a:pt x="355" y="602"/>
                  </a:lnTo>
                  <a:lnTo>
                    <a:pt x="592" y="602"/>
                  </a:lnTo>
                  <a:close/>
                  <a:moveTo>
                    <a:pt x="946" y="953"/>
                  </a:moveTo>
                  <a:lnTo>
                    <a:pt x="706" y="953"/>
                  </a:lnTo>
                  <a:lnTo>
                    <a:pt x="648" y="788"/>
                  </a:lnTo>
                  <a:lnTo>
                    <a:pt x="299" y="788"/>
                  </a:lnTo>
                  <a:lnTo>
                    <a:pt x="240" y="953"/>
                  </a:lnTo>
                  <a:lnTo>
                    <a:pt x="0" y="953"/>
                  </a:lnTo>
                  <a:lnTo>
                    <a:pt x="167" y="487"/>
                  </a:lnTo>
                  <a:lnTo>
                    <a:pt x="336" y="21"/>
                  </a:lnTo>
                  <a:lnTo>
                    <a:pt x="610" y="21"/>
                  </a:lnTo>
                  <a:lnTo>
                    <a:pt x="777" y="487"/>
                  </a:lnTo>
                  <a:lnTo>
                    <a:pt x="946" y="953"/>
                  </a:lnTo>
                  <a:close/>
                  <a:moveTo>
                    <a:pt x="3425" y="219"/>
                  </a:moveTo>
                  <a:lnTo>
                    <a:pt x="3019" y="219"/>
                  </a:lnTo>
                  <a:lnTo>
                    <a:pt x="3019" y="388"/>
                  </a:lnTo>
                  <a:lnTo>
                    <a:pt x="3413" y="388"/>
                  </a:lnTo>
                  <a:lnTo>
                    <a:pt x="3413" y="574"/>
                  </a:lnTo>
                  <a:lnTo>
                    <a:pt x="3019" y="574"/>
                  </a:lnTo>
                  <a:lnTo>
                    <a:pt x="3019" y="754"/>
                  </a:lnTo>
                  <a:lnTo>
                    <a:pt x="3425" y="754"/>
                  </a:lnTo>
                  <a:lnTo>
                    <a:pt x="3425" y="953"/>
                  </a:lnTo>
                  <a:lnTo>
                    <a:pt x="2796" y="953"/>
                  </a:lnTo>
                  <a:lnTo>
                    <a:pt x="2796" y="487"/>
                  </a:lnTo>
                  <a:lnTo>
                    <a:pt x="2796" y="21"/>
                  </a:lnTo>
                  <a:lnTo>
                    <a:pt x="3425" y="21"/>
                  </a:lnTo>
                  <a:lnTo>
                    <a:pt x="3425" y="219"/>
                  </a:lnTo>
                  <a:close/>
                  <a:moveTo>
                    <a:pt x="1344" y="967"/>
                  </a:moveTo>
                  <a:lnTo>
                    <a:pt x="1319" y="966"/>
                  </a:lnTo>
                  <a:lnTo>
                    <a:pt x="1306" y="965"/>
                  </a:lnTo>
                  <a:lnTo>
                    <a:pt x="1294" y="964"/>
                  </a:lnTo>
                  <a:lnTo>
                    <a:pt x="1269" y="962"/>
                  </a:lnTo>
                  <a:lnTo>
                    <a:pt x="1257" y="960"/>
                  </a:lnTo>
                  <a:lnTo>
                    <a:pt x="1246" y="958"/>
                  </a:lnTo>
                  <a:lnTo>
                    <a:pt x="1223" y="953"/>
                  </a:lnTo>
                  <a:lnTo>
                    <a:pt x="1211" y="950"/>
                  </a:lnTo>
                  <a:lnTo>
                    <a:pt x="1200" y="947"/>
                  </a:lnTo>
                  <a:lnTo>
                    <a:pt x="1179" y="940"/>
                  </a:lnTo>
                  <a:lnTo>
                    <a:pt x="1168" y="936"/>
                  </a:lnTo>
                  <a:lnTo>
                    <a:pt x="1158" y="932"/>
                  </a:lnTo>
                  <a:lnTo>
                    <a:pt x="1138" y="923"/>
                  </a:lnTo>
                  <a:lnTo>
                    <a:pt x="1118" y="914"/>
                  </a:lnTo>
                  <a:lnTo>
                    <a:pt x="1099" y="903"/>
                  </a:lnTo>
                  <a:lnTo>
                    <a:pt x="1081" y="891"/>
                  </a:lnTo>
                  <a:lnTo>
                    <a:pt x="1072" y="885"/>
                  </a:lnTo>
                  <a:lnTo>
                    <a:pt x="1064" y="878"/>
                  </a:lnTo>
                  <a:lnTo>
                    <a:pt x="1047" y="865"/>
                  </a:lnTo>
                  <a:lnTo>
                    <a:pt x="1031" y="850"/>
                  </a:lnTo>
                  <a:lnTo>
                    <a:pt x="1023" y="843"/>
                  </a:lnTo>
                  <a:lnTo>
                    <a:pt x="1016" y="835"/>
                  </a:lnTo>
                  <a:lnTo>
                    <a:pt x="1009" y="827"/>
                  </a:lnTo>
                  <a:lnTo>
                    <a:pt x="1002" y="819"/>
                  </a:lnTo>
                  <a:lnTo>
                    <a:pt x="995" y="810"/>
                  </a:lnTo>
                  <a:lnTo>
                    <a:pt x="988" y="802"/>
                  </a:lnTo>
                  <a:lnTo>
                    <a:pt x="975" y="784"/>
                  </a:lnTo>
                  <a:lnTo>
                    <a:pt x="964" y="765"/>
                  </a:lnTo>
                  <a:lnTo>
                    <a:pt x="953" y="746"/>
                  </a:lnTo>
                  <a:lnTo>
                    <a:pt x="943" y="725"/>
                  </a:lnTo>
                  <a:lnTo>
                    <a:pt x="933" y="704"/>
                  </a:lnTo>
                  <a:lnTo>
                    <a:pt x="925" y="683"/>
                  </a:lnTo>
                  <a:lnTo>
                    <a:pt x="918" y="660"/>
                  </a:lnTo>
                  <a:lnTo>
                    <a:pt x="910" y="637"/>
                  </a:lnTo>
                  <a:lnTo>
                    <a:pt x="905" y="613"/>
                  </a:lnTo>
                  <a:lnTo>
                    <a:pt x="902" y="601"/>
                  </a:lnTo>
                  <a:lnTo>
                    <a:pt x="900" y="588"/>
                  </a:lnTo>
                  <a:lnTo>
                    <a:pt x="897" y="563"/>
                  </a:lnTo>
                  <a:lnTo>
                    <a:pt x="894" y="537"/>
                  </a:lnTo>
                  <a:lnTo>
                    <a:pt x="893" y="524"/>
                  </a:lnTo>
                  <a:lnTo>
                    <a:pt x="893" y="510"/>
                  </a:lnTo>
                  <a:lnTo>
                    <a:pt x="892" y="483"/>
                  </a:lnTo>
                  <a:lnTo>
                    <a:pt x="893" y="456"/>
                  </a:lnTo>
                  <a:lnTo>
                    <a:pt x="894" y="429"/>
                  </a:lnTo>
                  <a:lnTo>
                    <a:pt x="897" y="403"/>
                  </a:lnTo>
                  <a:lnTo>
                    <a:pt x="900" y="377"/>
                  </a:lnTo>
                  <a:lnTo>
                    <a:pt x="902" y="365"/>
                  </a:lnTo>
                  <a:lnTo>
                    <a:pt x="904" y="352"/>
                  </a:lnTo>
                  <a:lnTo>
                    <a:pt x="910" y="328"/>
                  </a:lnTo>
                  <a:lnTo>
                    <a:pt x="916" y="305"/>
                  </a:lnTo>
                  <a:lnTo>
                    <a:pt x="924" y="282"/>
                  </a:lnTo>
                  <a:lnTo>
                    <a:pt x="932" y="260"/>
                  </a:lnTo>
                  <a:lnTo>
                    <a:pt x="937" y="250"/>
                  </a:lnTo>
                  <a:lnTo>
                    <a:pt x="941" y="239"/>
                  </a:lnTo>
                  <a:lnTo>
                    <a:pt x="951" y="219"/>
                  </a:lnTo>
                  <a:lnTo>
                    <a:pt x="962" y="199"/>
                  </a:lnTo>
                  <a:lnTo>
                    <a:pt x="968" y="190"/>
                  </a:lnTo>
                  <a:lnTo>
                    <a:pt x="974" y="181"/>
                  </a:lnTo>
                  <a:lnTo>
                    <a:pt x="986" y="163"/>
                  </a:lnTo>
                  <a:lnTo>
                    <a:pt x="1000" y="146"/>
                  </a:lnTo>
                  <a:lnTo>
                    <a:pt x="1007" y="138"/>
                  </a:lnTo>
                  <a:lnTo>
                    <a:pt x="1014" y="130"/>
                  </a:lnTo>
                  <a:lnTo>
                    <a:pt x="1021" y="122"/>
                  </a:lnTo>
                  <a:lnTo>
                    <a:pt x="1029" y="115"/>
                  </a:lnTo>
                  <a:lnTo>
                    <a:pt x="1036" y="107"/>
                  </a:lnTo>
                  <a:lnTo>
                    <a:pt x="1044" y="100"/>
                  </a:lnTo>
                  <a:lnTo>
                    <a:pt x="1061" y="87"/>
                  </a:lnTo>
                  <a:lnTo>
                    <a:pt x="1078" y="74"/>
                  </a:lnTo>
                  <a:lnTo>
                    <a:pt x="1087" y="68"/>
                  </a:lnTo>
                  <a:lnTo>
                    <a:pt x="1096" y="63"/>
                  </a:lnTo>
                  <a:lnTo>
                    <a:pt x="1115" y="52"/>
                  </a:lnTo>
                  <a:lnTo>
                    <a:pt x="1135" y="42"/>
                  </a:lnTo>
                  <a:lnTo>
                    <a:pt x="1155" y="33"/>
                  </a:lnTo>
                  <a:lnTo>
                    <a:pt x="1176" y="26"/>
                  </a:lnTo>
                  <a:lnTo>
                    <a:pt x="1187" y="22"/>
                  </a:lnTo>
                  <a:lnTo>
                    <a:pt x="1198" y="19"/>
                  </a:lnTo>
                  <a:lnTo>
                    <a:pt x="1220" y="13"/>
                  </a:lnTo>
                  <a:lnTo>
                    <a:pt x="1243" y="8"/>
                  </a:lnTo>
                  <a:lnTo>
                    <a:pt x="1255" y="6"/>
                  </a:lnTo>
                  <a:lnTo>
                    <a:pt x="1267" y="5"/>
                  </a:lnTo>
                  <a:lnTo>
                    <a:pt x="1292" y="2"/>
                  </a:lnTo>
                  <a:lnTo>
                    <a:pt x="1304" y="1"/>
                  </a:lnTo>
                  <a:lnTo>
                    <a:pt x="1317" y="0"/>
                  </a:lnTo>
                  <a:lnTo>
                    <a:pt x="1343" y="0"/>
                  </a:lnTo>
                  <a:lnTo>
                    <a:pt x="1363" y="0"/>
                  </a:lnTo>
                  <a:lnTo>
                    <a:pt x="1384" y="1"/>
                  </a:lnTo>
                  <a:lnTo>
                    <a:pt x="1404" y="3"/>
                  </a:lnTo>
                  <a:lnTo>
                    <a:pt x="1423" y="5"/>
                  </a:lnTo>
                  <a:lnTo>
                    <a:pt x="1442" y="9"/>
                  </a:lnTo>
                  <a:lnTo>
                    <a:pt x="1461" y="12"/>
                  </a:lnTo>
                  <a:lnTo>
                    <a:pt x="1479" y="17"/>
                  </a:lnTo>
                  <a:lnTo>
                    <a:pt x="1497" y="22"/>
                  </a:lnTo>
                  <a:lnTo>
                    <a:pt x="1514" y="28"/>
                  </a:lnTo>
                  <a:lnTo>
                    <a:pt x="1530" y="34"/>
                  </a:lnTo>
                  <a:lnTo>
                    <a:pt x="1546" y="41"/>
                  </a:lnTo>
                  <a:lnTo>
                    <a:pt x="1562" y="49"/>
                  </a:lnTo>
                  <a:lnTo>
                    <a:pt x="1577" y="57"/>
                  </a:lnTo>
                  <a:lnTo>
                    <a:pt x="1584" y="62"/>
                  </a:lnTo>
                  <a:lnTo>
                    <a:pt x="1592" y="66"/>
                  </a:lnTo>
                  <a:lnTo>
                    <a:pt x="1606" y="76"/>
                  </a:lnTo>
                  <a:lnTo>
                    <a:pt x="1619" y="86"/>
                  </a:lnTo>
                  <a:lnTo>
                    <a:pt x="1625" y="91"/>
                  </a:lnTo>
                  <a:lnTo>
                    <a:pt x="1632" y="97"/>
                  </a:lnTo>
                  <a:lnTo>
                    <a:pt x="1644" y="108"/>
                  </a:lnTo>
                  <a:lnTo>
                    <a:pt x="1657" y="120"/>
                  </a:lnTo>
                  <a:lnTo>
                    <a:pt x="1668" y="132"/>
                  </a:lnTo>
                  <a:lnTo>
                    <a:pt x="1678" y="145"/>
                  </a:lnTo>
                  <a:lnTo>
                    <a:pt x="1688" y="158"/>
                  </a:lnTo>
                  <a:lnTo>
                    <a:pt x="1692" y="165"/>
                  </a:lnTo>
                  <a:lnTo>
                    <a:pt x="1697" y="172"/>
                  </a:lnTo>
                  <a:lnTo>
                    <a:pt x="1705" y="187"/>
                  </a:lnTo>
                  <a:lnTo>
                    <a:pt x="1713" y="202"/>
                  </a:lnTo>
                  <a:lnTo>
                    <a:pt x="1720" y="217"/>
                  </a:lnTo>
                  <a:lnTo>
                    <a:pt x="1726" y="233"/>
                  </a:lnTo>
                  <a:lnTo>
                    <a:pt x="1732" y="249"/>
                  </a:lnTo>
                  <a:lnTo>
                    <a:pt x="1737" y="266"/>
                  </a:lnTo>
                  <a:lnTo>
                    <a:pt x="1741" y="284"/>
                  </a:lnTo>
                  <a:lnTo>
                    <a:pt x="1745" y="301"/>
                  </a:lnTo>
                  <a:lnTo>
                    <a:pt x="1747" y="320"/>
                  </a:lnTo>
                  <a:lnTo>
                    <a:pt x="1750" y="341"/>
                  </a:lnTo>
                  <a:lnTo>
                    <a:pt x="1510" y="341"/>
                  </a:lnTo>
                  <a:lnTo>
                    <a:pt x="1508" y="327"/>
                  </a:lnTo>
                  <a:lnTo>
                    <a:pt x="1504" y="312"/>
                  </a:lnTo>
                  <a:lnTo>
                    <a:pt x="1499" y="299"/>
                  </a:lnTo>
                  <a:lnTo>
                    <a:pt x="1496" y="293"/>
                  </a:lnTo>
                  <a:lnTo>
                    <a:pt x="1493" y="287"/>
                  </a:lnTo>
                  <a:lnTo>
                    <a:pt x="1487" y="275"/>
                  </a:lnTo>
                  <a:lnTo>
                    <a:pt x="1483" y="269"/>
                  </a:lnTo>
                  <a:lnTo>
                    <a:pt x="1479" y="264"/>
                  </a:lnTo>
                  <a:lnTo>
                    <a:pt x="1475" y="259"/>
                  </a:lnTo>
                  <a:lnTo>
                    <a:pt x="1471" y="254"/>
                  </a:lnTo>
                  <a:lnTo>
                    <a:pt x="1462" y="245"/>
                  </a:lnTo>
                  <a:lnTo>
                    <a:pt x="1452" y="237"/>
                  </a:lnTo>
                  <a:lnTo>
                    <a:pt x="1441" y="230"/>
                  </a:lnTo>
                  <a:lnTo>
                    <a:pt x="1430" y="224"/>
                  </a:lnTo>
                  <a:lnTo>
                    <a:pt x="1424" y="221"/>
                  </a:lnTo>
                  <a:lnTo>
                    <a:pt x="1418" y="219"/>
                  </a:lnTo>
                  <a:lnTo>
                    <a:pt x="1405" y="214"/>
                  </a:lnTo>
                  <a:lnTo>
                    <a:pt x="1391" y="211"/>
                  </a:lnTo>
                  <a:lnTo>
                    <a:pt x="1377" y="209"/>
                  </a:lnTo>
                  <a:lnTo>
                    <a:pt x="1369" y="208"/>
                  </a:lnTo>
                  <a:lnTo>
                    <a:pt x="1361" y="207"/>
                  </a:lnTo>
                  <a:lnTo>
                    <a:pt x="1345" y="207"/>
                  </a:lnTo>
                  <a:lnTo>
                    <a:pt x="1333" y="207"/>
                  </a:lnTo>
                  <a:lnTo>
                    <a:pt x="1321" y="208"/>
                  </a:lnTo>
                  <a:lnTo>
                    <a:pt x="1309" y="209"/>
                  </a:lnTo>
                  <a:lnTo>
                    <a:pt x="1297" y="211"/>
                  </a:lnTo>
                  <a:lnTo>
                    <a:pt x="1286" y="214"/>
                  </a:lnTo>
                  <a:lnTo>
                    <a:pt x="1275" y="217"/>
                  </a:lnTo>
                  <a:lnTo>
                    <a:pt x="1264" y="221"/>
                  </a:lnTo>
                  <a:lnTo>
                    <a:pt x="1254" y="225"/>
                  </a:lnTo>
                  <a:lnTo>
                    <a:pt x="1244" y="230"/>
                  </a:lnTo>
                  <a:lnTo>
                    <a:pt x="1235" y="235"/>
                  </a:lnTo>
                  <a:lnTo>
                    <a:pt x="1226" y="241"/>
                  </a:lnTo>
                  <a:lnTo>
                    <a:pt x="1218" y="248"/>
                  </a:lnTo>
                  <a:lnTo>
                    <a:pt x="1210" y="255"/>
                  </a:lnTo>
                  <a:lnTo>
                    <a:pt x="1202" y="262"/>
                  </a:lnTo>
                  <a:lnTo>
                    <a:pt x="1194" y="270"/>
                  </a:lnTo>
                  <a:lnTo>
                    <a:pt x="1187" y="279"/>
                  </a:lnTo>
                  <a:lnTo>
                    <a:pt x="1181" y="288"/>
                  </a:lnTo>
                  <a:lnTo>
                    <a:pt x="1175" y="298"/>
                  </a:lnTo>
                  <a:lnTo>
                    <a:pt x="1169" y="308"/>
                  </a:lnTo>
                  <a:lnTo>
                    <a:pt x="1164" y="318"/>
                  </a:lnTo>
                  <a:lnTo>
                    <a:pt x="1159" y="329"/>
                  </a:lnTo>
                  <a:lnTo>
                    <a:pt x="1154" y="341"/>
                  </a:lnTo>
                  <a:lnTo>
                    <a:pt x="1150" y="353"/>
                  </a:lnTo>
                  <a:lnTo>
                    <a:pt x="1146" y="366"/>
                  </a:lnTo>
                  <a:lnTo>
                    <a:pt x="1143" y="379"/>
                  </a:lnTo>
                  <a:lnTo>
                    <a:pt x="1140" y="392"/>
                  </a:lnTo>
                  <a:lnTo>
                    <a:pt x="1138" y="406"/>
                  </a:lnTo>
                  <a:lnTo>
                    <a:pt x="1136" y="421"/>
                  </a:lnTo>
                  <a:lnTo>
                    <a:pt x="1134" y="436"/>
                  </a:lnTo>
                  <a:lnTo>
                    <a:pt x="1133" y="451"/>
                  </a:lnTo>
                  <a:lnTo>
                    <a:pt x="1132" y="467"/>
                  </a:lnTo>
                  <a:lnTo>
                    <a:pt x="1132" y="483"/>
                  </a:lnTo>
                  <a:lnTo>
                    <a:pt x="1132" y="500"/>
                  </a:lnTo>
                  <a:lnTo>
                    <a:pt x="1133" y="516"/>
                  </a:lnTo>
                  <a:lnTo>
                    <a:pt x="1134" y="531"/>
                  </a:lnTo>
                  <a:lnTo>
                    <a:pt x="1136" y="546"/>
                  </a:lnTo>
                  <a:lnTo>
                    <a:pt x="1138" y="561"/>
                  </a:lnTo>
                  <a:lnTo>
                    <a:pt x="1140" y="575"/>
                  </a:lnTo>
                  <a:lnTo>
                    <a:pt x="1143" y="588"/>
                  </a:lnTo>
                  <a:lnTo>
                    <a:pt x="1146" y="602"/>
                  </a:lnTo>
                  <a:lnTo>
                    <a:pt x="1150" y="614"/>
                  </a:lnTo>
                  <a:lnTo>
                    <a:pt x="1154" y="626"/>
                  </a:lnTo>
                  <a:lnTo>
                    <a:pt x="1158" y="638"/>
                  </a:lnTo>
                  <a:lnTo>
                    <a:pt x="1163" y="649"/>
                  </a:lnTo>
                  <a:lnTo>
                    <a:pt x="1168" y="660"/>
                  </a:lnTo>
                  <a:lnTo>
                    <a:pt x="1174" y="670"/>
                  </a:lnTo>
                  <a:lnTo>
                    <a:pt x="1180" y="680"/>
                  </a:lnTo>
                  <a:lnTo>
                    <a:pt x="1186" y="689"/>
                  </a:lnTo>
                  <a:lnTo>
                    <a:pt x="1193" y="697"/>
                  </a:lnTo>
                  <a:lnTo>
                    <a:pt x="1200" y="705"/>
                  </a:lnTo>
                  <a:lnTo>
                    <a:pt x="1208" y="713"/>
                  </a:lnTo>
                  <a:lnTo>
                    <a:pt x="1216" y="720"/>
                  </a:lnTo>
                  <a:lnTo>
                    <a:pt x="1224" y="727"/>
                  </a:lnTo>
                  <a:lnTo>
                    <a:pt x="1233" y="733"/>
                  </a:lnTo>
                  <a:lnTo>
                    <a:pt x="1242" y="738"/>
                  </a:lnTo>
                  <a:lnTo>
                    <a:pt x="1251" y="743"/>
                  </a:lnTo>
                  <a:lnTo>
                    <a:pt x="1261" y="747"/>
                  </a:lnTo>
                  <a:lnTo>
                    <a:pt x="1271" y="751"/>
                  </a:lnTo>
                  <a:lnTo>
                    <a:pt x="1281" y="754"/>
                  </a:lnTo>
                  <a:lnTo>
                    <a:pt x="1293" y="757"/>
                  </a:lnTo>
                  <a:lnTo>
                    <a:pt x="1304" y="759"/>
                  </a:lnTo>
                  <a:lnTo>
                    <a:pt x="1316" y="760"/>
                  </a:lnTo>
                  <a:lnTo>
                    <a:pt x="1328" y="761"/>
                  </a:lnTo>
                  <a:lnTo>
                    <a:pt x="1340" y="761"/>
                  </a:lnTo>
                  <a:lnTo>
                    <a:pt x="1357" y="761"/>
                  </a:lnTo>
                  <a:lnTo>
                    <a:pt x="1366" y="760"/>
                  </a:lnTo>
                  <a:lnTo>
                    <a:pt x="1374" y="759"/>
                  </a:lnTo>
                  <a:lnTo>
                    <a:pt x="1389" y="756"/>
                  </a:lnTo>
                  <a:lnTo>
                    <a:pt x="1396" y="755"/>
                  </a:lnTo>
                  <a:lnTo>
                    <a:pt x="1403" y="753"/>
                  </a:lnTo>
                  <a:lnTo>
                    <a:pt x="1410" y="750"/>
                  </a:lnTo>
                  <a:lnTo>
                    <a:pt x="1417" y="748"/>
                  </a:lnTo>
                  <a:lnTo>
                    <a:pt x="1430" y="742"/>
                  </a:lnTo>
                  <a:lnTo>
                    <a:pt x="1436" y="738"/>
                  </a:lnTo>
                  <a:lnTo>
                    <a:pt x="1441" y="734"/>
                  </a:lnTo>
                  <a:lnTo>
                    <a:pt x="1447" y="730"/>
                  </a:lnTo>
                  <a:lnTo>
                    <a:pt x="1452" y="726"/>
                  </a:lnTo>
                  <a:lnTo>
                    <a:pt x="1462" y="717"/>
                  </a:lnTo>
                  <a:lnTo>
                    <a:pt x="1467" y="711"/>
                  </a:lnTo>
                  <a:lnTo>
                    <a:pt x="1472" y="706"/>
                  </a:lnTo>
                  <a:lnTo>
                    <a:pt x="1480" y="694"/>
                  </a:lnTo>
                  <a:lnTo>
                    <a:pt x="1484" y="688"/>
                  </a:lnTo>
                  <a:lnTo>
                    <a:pt x="1488" y="681"/>
                  </a:lnTo>
                  <a:lnTo>
                    <a:pt x="1491" y="674"/>
                  </a:lnTo>
                  <a:lnTo>
                    <a:pt x="1494" y="667"/>
                  </a:lnTo>
                  <a:lnTo>
                    <a:pt x="1498" y="659"/>
                  </a:lnTo>
                  <a:lnTo>
                    <a:pt x="1500" y="652"/>
                  </a:lnTo>
                  <a:lnTo>
                    <a:pt x="1503" y="644"/>
                  </a:lnTo>
                  <a:lnTo>
                    <a:pt x="1506" y="635"/>
                  </a:lnTo>
                  <a:lnTo>
                    <a:pt x="1508" y="626"/>
                  </a:lnTo>
                  <a:lnTo>
                    <a:pt x="1510" y="617"/>
                  </a:lnTo>
                  <a:lnTo>
                    <a:pt x="1513" y="603"/>
                  </a:lnTo>
                  <a:lnTo>
                    <a:pt x="1761" y="603"/>
                  </a:lnTo>
                  <a:lnTo>
                    <a:pt x="1759" y="624"/>
                  </a:lnTo>
                  <a:lnTo>
                    <a:pt x="1756" y="644"/>
                  </a:lnTo>
                  <a:lnTo>
                    <a:pt x="1752" y="663"/>
                  </a:lnTo>
                  <a:lnTo>
                    <a:pt x="1748" y="682"/>
                  </a:lnTo>
                  <a:lnTo>
                    <a:pt x="1743" y="700"/>
                  </a:lnTo>
                  <a:lnTo>
                    <a:pt x="1737" y="717"/>
                  </a:lnTo>
                  <a:lnTo>
                    <a:pt x="1731" y="734"/>
                  </a:lnTo>
                  <a:lnTo>
                    <a:pt x="1724" y="751"/>
                  </a:lnTo>
                  <a:lnTo>
                    <a:pt x="1716" y="767"/>
                  </a:lnTo>
                  <a:lnTo>
                    <a:pt x="1707" y="782"/>
                  </a:lnTo>
                  <a:lnTo>
                    <a:pt x="1698" y="797"/>
                  </a:lnTo>
                  <a:lnTo>
                    <a:pt x="1693" y="804"/>
                  </a:lnTo>
                  <a:lnTo>
                    <a:pt x="1688" y="812"/>
                  </a:lnTo>
                  <a:lnTo>
                    <a:pt x="1678" y="825"/>
                  </a:lnTo>
                  <a:lnTo>
                    <a:pt x="1672" y="832"/>
                  </a:lnTo>
                  <a:lnTo>
                    <a:pt x="1666" y="839"/>
                  </a:lnTo>
                  <a:lnTo>
                    <a:pt x="1654" y="851"/>
                  </a:lnTo>
                  <a:lnTo>
                    <a:pt x="1641" y="863"/>
                  </a:lnTo>
                  <a:lnTo>
                    <a:pt x="1628" y="875"/>
                  </a:lnTo>
                  <a:lnTo>
                    <a:pt x="1614" y="885"/>
                  </a:lnTo>
                  <a:lnTo>
                    <a:pt x="1600" y="896"/>
                  </a:lnTo>
                  <a:lnTo>
                    <a:pt x="1585" y="905"/>
                  </a:lnTo>
                  <a:lnTo>
                    <a:pt x="1570" y="914"/>
                  </a:lnTo>
                  <a:lnTo>
                    <a:pt x="1554" y="922"/>
                  </a:lnTo>
                  <a:lnTo>
                    <a:pt x="1537" y="930"/>
                  </a:lnTo>
                  <a:lnTo>
                    <a:pt x="1520" y="937"/>
                  </a:lnTo>
                  <a:lnTo>
                    <a:pt x="1502" y="943"/>
                  </a:lnTo>
                  <a:lnTo>
                    <a:pt x="1484" y="948"/>
                  </a:lnTo>
                  <a:lnTo>
                    <a:pt x="1466" y="953"/>
                  </a:lnTo>
                  <a:lnTo>
                    <a:pt x="1447" y="957"/>
                  </a:lnTo>
                  <a:lnTo>
                    <a:pt x="1427" y="961"/>
                  </a:lnTo>
                  <a:lnTo>
                    <a:pt x="1407" y="963"/>
                  </a:lnTo>
                  <a:lnTo>
                    <a:pt x="1386" y="965"/>
                  </a:lnTo>
                  <a:lnTo>
                    <a:pt x="1365" y="966"/>
                  </a:lnTo>
                  <a:lnTo>
                    <a:pt x="1344" y="967"/>
                  </a:lnTo>
                  <a:close/>
                  <a:moveTo>
                    <a:pt x="2292" y="967"/>
                  </a:moveTo>
                  <a:lnTo>
                    <a:pt x="2267" y="966"/>
                  </a:lnTo>
                  <a:lnTo>
                    <a:pt x="2254" y="965"/>
                  </a:lnTo>
                  <a:lnTo>
                    <a:pt x="2242" y="964"/>
                  </a:lnTo>
                  <a:lnTo>
                    <a:pt x="2218" y="962"/>
                  </a:lnTo>
                  <a:lnTo>
                    <a:pt x="2206" y="960"/>
                  </a:lnTo>
                  <a:lnTo>
                    <a:pt x="2194" y="958"/>
                  </a:lnTo>
                  <a:lnTo>
                    <a:pt x="2172" y="953"/>
                  </a:lnTo>
                  <a:lnTo>
                    <a:pt x="2160" y="950"/>
                  </a:lnTo>
                  <a:lnTo>
                    <a:pt x="2149" y="947"/>
                  </a:lnTo>
                  <a:lnTo>
                    <a:pt x="2128" y="940"/>
                  </a:lnTo>
                  <a:lnTo>
                    <a:pt x="2117" y="936"/>
                  </a:lnTo>
                  <a:lnTo>
                    <a:pt x="2107" y="932"/>
                  </a:lnTo>
                  <a:lnTo>
                    <a:pt x="2086" y="923"/>
                  </a:lnTo>
                  <a:lnTo>
                    <a:pt x="2067" y="914"/>
                  </a:lnTo>
                  <a:lnTo>
                    <a:pt x="2048" y="903"/>
                  </a:lnTo>
                  <a:lnTo>
                    <a:pt x="2030" y="891"/>
                  </a:lnTo>
                  <a:lnTo>
                    <a:pt x="2021" y="885"/>
                  </a:lnTo>
                  <a:lnTo>
                    <a:pt x="2012" y="878"/>
                  </a:lnTo>
                  <a:lnTo>
                    <a:pt x="1995" y="865"/>
                  </a:lnTo>
                  <a:lnTo>
                    <a:pt x="1979" y="850"/>
                  </a:lnTo>
                  <a:lnTo>
                    <a:pt x="1971" y="843"/>
                  </a:lnTo>
                  <a:lnTo>
                    <a:pt x="1964" y="835"/>
                  </a:lnTo>
                  <a:lnTo>
                    <a:pt x="1957" y="827"/>
                  </a:lnTo>
                  <a:lnTo>
                    <a:pt x="1950" y="819"/>
                  </a:lnTo>
                  <a:lnTo>
                    <a:pt x="1943" y="810"/>
                  </a:lnTo>
                  <a:lnTo>
                    <a:pt x="1936" y="802"/>
                  </a:lnTo>
                  <a:lnTo>
                    <a:pt x="1923" y="784"/>
                  </a:lnTo>
                  <a:lnTo>
                    <a:pt x="1912" y="765"/>
                  </a:lnTo>
                  <a:lnTo>
                    <a:pt x="1901" y="746"/>
                  </a:lnTo>
                  <a:lnTo>
                    <a:pt x="1891" y="725"/>
                  </a:lnTo>
                  <a:lnTo>
                    <a:pt x="1881" y="704"/>
                  </a:lnTo>
                  <a:lnTo>
                    <a:pt x="1873" y="683"/>
                  </a:lnTo>
                  <a:lnTo>
                    <a:pt x="1866" y="660"/>
                  </a:lnTo>
                  <a:lnTo>
                    <a:pt x="1859" y="637"/>
                  </a:lnTo>
                  <a:lnTo>
                    <a:pt x="1854" y="613"/>
                  </a:lnTo>
                  <a:lnTo>
                    <a:pt x="1851" y="601"/>
                  </a:lnTo>
                  <a:lnTo>
                    <a:pt x="1849" y="588"/>
                  </a:lnTo>
                  <a:lnTo>
                    <a:pt x="1846" y="563"/>
                  </a:lnTo>
                  <a:lnTo>
                    <a:pt x="1843" y="537"/>
                  </a:lnTo>
                  <a:lnTo>
                    <a:pt x="1842" y="524"/>
                  </a:lnTo>
                  <a:lnTo>
                    <a:pt x="1842" y="510"/>
                  </a:lnTo>
                  <a:lnTo>
                    <a:pt x="1841" y="483"/>
                  </a:lnTo>
                  <a:lnTo>
                    <a:pt x="1842" y="456"/>
                  </a:lnTo>
                  <a:lnTo>
                    <a:pt x="1843" y="429"/>
                  </a:lnTo>
                  <a:lnTo>
                    <a:pt x="1846" y="403"/>
                  </a:lnTo>
                  <a:lnTo>
                    <a:pt x="1849" y="377"/>
                  </a:lnTo>
                  <a:lnTo>
                    <a:pt x="1851" y="365"/>
                  </a:lnTo>
                  <a:lnTo>
                    <a:pt x="1853" y="352"/>
                  </a:lnTo>
                  <a:lnTo>
                    <a:pt x="1859" y="328"/>
                  </a:lnTo>
                  <a:lnTo>
                    <a:pt x="1865" y="305"/>
                  </a:lnTo>
                  <a:lnTo>
                    <a:pt x="1872" y="282"/>
                  </a:lnTo>
                  <a:lnTo>
                    <a:pt x="1880" y="260"/>
                  </a:lnTo>
                  <a:lnTo>
                    <a:pt x="1885" y="250"/>
                  </a:lnTo>
                  <a:lnTo>
                    <a:pt x="1889" y="239"/>
                  </a:lnTo>
                  <a:lnTo>
                    <a:pt x="1899" y="219"/>
                  </a:lnTo>
                  <a:lnTo>
                    <a:pt x="1910" y="199"/>
                  </a:lnTo>
                  <a:lnTo>
                    <a:pt x="1916" y="190"/>
                  </a:lnTo>
                  <a:lnTo>
                    <a:pt x="1922" y="181"/>
                  </a:lnTo>
                  <a:lnTo>
                    <a:pt x="1934" y="163"/>
                  </a:lnTo>
                  <a:lnTo>
                    <a:pt x="1947" y="146"/>
                  </a:lnTo>
                  <a:lnTo>
                    <a:pt x="1954" y="138"/>
                  </a:lnTo>
                  <a:lnTo>
                    <a:pt x="1962" y="130"/>
                  </a:lnTo>
                  <a:lnTo>
                    <a:pt x="1969" y="122"/>
                  </a:lnTo>
                  <a:lnTo>
                    <a:pt x="1977" y="115"/>
                  </a:lnTo>
                  <a:lnTo>
                    <a:pt x="1984" y="107"/>
                  </a:lnTo>
                  <a:lnTo>
                    <a:pt x="1992" y="100"/>
                  </a:lnTo>
                  <a:lnTo>
                    <a:pt x="2009" y="87"/>
                  </a:lnTo>
                  <a:lnTo>
                    <a:pt x="2027" y="74"/>
                  </a:lnTo>
                  <a:lnTo>
                    <a:pt x="2036" y="68"/>
                  </a:lnTo>
                  <a:lnTo>
                    <a:pt x="2045" y="63"/>
                  </a:lnTo>
                  <a:lnTo>
                    <a:pt x="2064" y="52"/>
                  </a:lnTo>
                  <a:lnTo>
                    <a:pt x="2084" y="42"/>
                  </a:lnTo>
                  <a:lnTo>
                    <a:pt x="2104" y="33"/>
                  </a:lnTo>
                  <a:lnTo>
                    <a:pt x="2125" y="26"/>
                  </a:lnTo>
                  <a:lnTo>
                    <a:pt x="2136" y="22"/>
                  </a:lnTo>
                  <a:lnTo>
                    <a:pt x="2146" y="19"/>
                  </a:lnTo>
                  <a:lnTo>
                    <a:pt x="2169" y="13"/>
                  </a:lnTo>
                  <a:lnTo>
                    <a:pt x="2192" y="8"/>
                  </a:lnTo>
                  <a:lnTo>
                    <a:pt x="2204" y="6"/>
                  </a:lnTo>
                  <a:lnTo>
                    <a:pt x="2216" y="5"/>
                  </a:lnTo>
                  <a:lnTo>
                    <a:pt x="2240" y="2"/>
                  </a:lnTo>
                  <a:lnTo>
                    <a:pt x="2252" y="1"/>
                  </a:lnTo>
                  <a:lnTo>
                    <a:pt x="2265" y="0"/>
                  </a:lnTo>
                  <a:lnTo>
                    <a:pt x="2291" y="0"/>
                  </a:lnTo>
                  <a:lnTo>
                    <a:pt x="2311" y="0"/>
                  </a:lnTo>
                  <a:lnTo>
                    <a:pt x="2332" y="1"/>
                  </a:lnTo>
                  <a:lnTo>
                    <a:pt x="2352" y="3"/>
                  </a:lnTo>
                  <a:lnTo>
                    <a:pt x="2371" y="5"/>
                  </a:lnTo>
                  <a:lnTo>
                    <a:pt x="2391" y="9"/>
                  </a:lnTo>
                  <a:lnTo>
                    <a:pt x="2410" y="12"/>
                  </a:lnTo>
                  <a:lnTo>
                    <a:pt x="2428" y="17"/>
                  </a:lnTo>
                  <a:lnTo>
                    <a:pt x="2445" y="22"/>
                  </a:lnTo>
                  <a:lnTo>
                    <a:pt x="2463" y="28"/>
                  </a:lnTo>
                  <a:lnTo>
                    <a:pt x="2479" y="34"/>
                  </a:lnTo>
                  <a:lnTo>
                    <a:pt x="2495" y="41"/>
                  </a:lnTo>
                  <a:lnTo>
                    <a:pt x="2511" y="49"/>
                  </a:lnTo>
                  <a:lnTo>
                    <a:pt x="2526" y="57"/>
                  </a:lnTo>
                  <a:lnTo>
                    <a:pt x="2533" y="62"/>
                  </a:lnTo>
                  <a:lnTo>
                    <a:pt x="2541" y="66"/>
                  </a:lnTo>
                  <a:lnTo>
                    <a:pt x="2555" y="76"/>
                  </a:lnTo>
                  <a:lnTo>
                    <a:pt x="2568" y="86"/>
                  </a:lnTo>
                  <a:lnTo>
                    <a:pt x="2574" y="91"/>
                  </a:lnTo>
                  <a:lnTo>
                    <a:pt x="2581" y="97"/>
                  </a:lnTo>
                  <a:lnTo>
                    <a:pt x="2593" y="108"/>
                  </a:lnTo>
                  <a:lnTo>
                    <a:pt x="2605" y="120"/>
                  </a:lnTo>
                  <a:lnTo>
                    <a:pt x="2616" y="132"/>
                  </a:lnTo>
                  <a:lnTo>
                    <a:pt x="2626" y="145"/>
                  </a:lnTo>
                  <a:lnTo>
                    <a:pt x="2636" y="158"/>
                  </a:lnTo>
                  <a:lnTo>
                    <a:pt x="2640" y="165"/>
                  </a:lnTo>
                  <a:lnTo>
                    <a:pt x="2645" y="172"/>
                  </a:lnTo>
                  <a:lnTo>
                    <a:pt x="2653" y="187"/>
                  </a:lnTo>
                  <a:lnTo>
                    <a:pt x="2661" y="202"/>
                  </a:lnTo>
                  <a:lnTo>
                    <a:pt x="2668" y="217"/>
                  </a:lnTo>
                  <a:lnTo>
                    <a:pt x="2674" y="233"/>
                  </a:lnTo>
                  <a:lnTo>
                    <a:pt x="2680" y="249"/>
                  </a:lnTo>
                  <a:lnTo>
                    <a:pt x="2685" y="266"/>
                  </a:lnTo>
                  <a:lnTo>
                    <a:pt x="2689" y="284"/>
                  </a:lnTo>
                  <a:lnTo>
                    <a:pt x="2693" y="301"/>
                  </a:lnTo>
                  <a:lnTo>
                    <a:pt x="2695" y="320"/>
                  </a:lnTo>
                  <a:lnTo>
                    <a:pt x="2698" y="341"/>
                  </a:lnTo>
                  <a:lnTo>
                    <a:pt x="2459" y="341"/>
                  </a:lnTo>
                  <a:lnTo>
                    <a:pt x="2456" y="327"/>
                  </a:lnTo>
                  <a:lnTo>
                    <a:pt x="2453" y="312"/>
                  </a:lnTo>
                  <a:lnTo>
                    <a:pt x="2448" y="299"/>
                  </a:lnTo>
                  <a:lnTo>
                    <a:pt x="2445" y="293"/>
                  </a:lnTo>
                  <a:lnTo>
                    <a:pt x="2442" y="287"/>
                  </a:lnTo>
                  <a:lnTo>
                    <a:pt x="2436" y="275"/>
                  </a:lnTo>
                  <a:lnTo>
                    <a:pt x="2432" y="269"/>
                  </a:lnTo>
                  <a:lnTo>
                    <a:pt x="2428" y="264"/>
                  </a:lnTo>
                  <a:lnTo>
                    <a:pt x="2424" y="259"/>
                  </a:lnTo>
                  <a:lnTo>
                    <a:pt x="2420" y="254"/>
                  </a:lnTo>
                  <a:lnTo>
                    <a:pt x="2411" y="245"/>
                  </a:lnTo>
                  <a:lnTo>
                    <a:pt x="2401" y="237"/>
                  </a:lnTo>
                  <a:lnTo>
                    <a:pt x="2390" y="230"/>
                  </a:lnTo>
                  <a:lnTo>
                    <a:pt x="2378" y="224"/>
                  </a:lnTo>
                  <a:lnTo>
                    <a:pt x="2372" y="221"/>
                  </a:lnTo>
                  <a:lnTo>
                    <a:pt x="2366" y="219"/>
                  </a:lnTo>
                  <a:lnTo>
                    <a:pt x="2353" y="214"/>
                  </a:lnTo>
                  <a:lnTo>
                    <a:pt x="2339" y="211"/>
                  </a:lnTo>
                  <a:lnTo>
                    <a:pt x="2324" y="209"/>
                  </a:lnTo>
                  <a:lnTo>
                    <a:pt x="2317" y="208"/>
                  </a:lnTo>
                  <a:lnTo>
                    <a:pt x="2309" y="207"/>
                  </a:lnTo>
                  <a:lnTo>
                    <a:pt x="2293" y="207"/>
                  </a:lnTo>
                  <a:lnTo>
                    <a:pt x="2281" y="207"/>
                  </a:lnTo>
                  <a:lnTo>
                    <a:pt x="2269" y="208"/>
                  </a:lnTo>
                  <a:lnTo>
                    <a:pt x="2257" y="209"/>
                  </a:lnTo>
                  <a:lnTo>
                    <a:pt x="2245" y="211"/>
                  </a:lnTo>
                  <a:lnTo>
                    <a:pt x="2234" y="214"/>
                  </a:lnTo>
                  <a:lnTo>
                    <a:pt x="2223" y="217"/>
                  </a:lnTo>
                  <a:lnTo>
                    <a:pt x="2213" y="221"/>
                  </a:lnTo>
                  <a:lnTo>
                    <a:pt x="2203" y="225"/>
                  </a:lnTo>
                  <a:lnTo>
                    <a:pt x="2193" y="230"/>
                  </a:lnTo>
                  <a:lnTo>
                    <a:pt x="2184" y="235"/>
                  </a:lnTo>
                  <a:lnTo>
                    <a:pt x="2175" y="241"/>
                  </a:lnTo>
                  <a:lnTo>
                    <a:pt x="2167" y="248"/>
                  </a:lnTo>
                  <a:lnTo>
                    <a:pt x="2158" y="255"/>
                  </a:lnTo>
                  <a:lnTo>
                    <a:pt x="2151" y="262"/>
                  </a:lnTo>
                  <a:lnTo>
                    <a:pt x="2143" y="270"/>
                  </a:lnTo>
                  <a:lnTo>
                    <a:pt x="2136" y="279"/>
                  </a:lnTo>
                  <a:lnTo>
                    <a:pt x="2130" y="288"/>
                  </a:lnTo>
                  <a:lnTo>
                    <a:pt x="2124" y="298"/>
                  </a:lnTo>
                  <a:lnTo>
                    <a:pt x="2118" y="308"/>
                  </a:lnTo>
                  <a:lnTo>
                    <a:pt x="2112" y="318"/>
                  </a:lnTo>
                  <a:lnTo>
                    <a:pt x="2108" y="329"/>
                  </a:lnTo>
                  <a:lnTo>
                    <a:pt x="2103" y="341"/>
                  </a:lnTo>
                  <a:lnTo>
                    <a:pt x="2099" y="353"/>
                  </a:lnTo>
                  <a:lnTo>
                    <a:pt x="2095" y="366"/>
                  </a:lnTo>
                  <a:lnTo>
                    <a:pt x="2092" y="379"/>
                  </a:lnTo>
                  <a:lnTo>
                    <a:pt x="2089" y="392"/>
                  </a:lnTo>
                  <a:lnTo>
                    <a:pt x="2087" y="406"/>
                  </a:lnTo>
                  <a:lnTo>
                    <a:pt x="2085" y="421"/>
                  </a:lnTo>
                  <a:lnTo>
                    <a:pt x="2083" y="436"/>
                  </a:lnTo>
                  <a:lnTo>
                    <a:pt x="2082" y="451"/>
                  </a:lnTo>
                  <a:lnTo>
                    <a:pt x="2081" y="467"/>
                  </a:lnTo>
                  <a:lnTo>
                    <a:pt x="2081" y="483"/>
                  </a:lnTo>
                  <a:lnTo>
                    <a:pt x="2081" y="500"/>
                  </a:lnTo>
                  <a:lnTo>
                    <a:pt x="2082" y="516"/>
                  </a:lnTo>
                  <a:lnTo>
                    <a:pt x="2083" y="531"/>
                  </a:lnTo>
                  <a:lnTo>
                    <a:pt x="2085" y="546"/>
                  </a:lnTo>
                  <a:lnTo>
                    <a:pt x="2086" y="561"/>
                  </a:lnTo>
                  <a:lnTo>
                    <a:pt x="2089" y="575"/>
                  </a:lnTo>
                  <a:lnTo>
                    <a:pt x="2092" y="588"/>
                  </a:lnTo>
                  <a:lnTo>
                    <a:pt x="2095" y="602"/>
                  </a:lnTo>
                  <a:lnTo>
                    <a:pt x="2098" y="614"/>
                  </a:lnTo>
                  <a:lnTo>
                    <a:pt x="2103" y="626"/>
                  </a:lnTo>
                  <a:lnTo>
                    <a:pt x="2107" y="638"/>
                  </a:lnTo>
                  <a:lnTo>
                    <a:pt x="2112" y="649"/>
                  </a:lnTo>
                  <a:lnTo>
                    <a:pt x="2117" y="660"/>
                  </a:lnTo>
                  <a:lnTo>
                    <a:pt x="2123" y="670"/>
                  </a:lnTo>
                  <a:lnTo>
                    <a:pt x="2129" y="680"/>
                  </a:lnTo>
                  <a:lnTo>
                    <a:pt x="2135" y="689"/>
                  </a:lnTo>
                  <a:lnTo>
                    <a:pt x="2142" y="697"/>
                  </a:lnTo>
                  <a:lnTo>
                    <a:pt x="2149" y="705"/>
                  </a:lnTo>
                  <a:lnTo>
                    <a:pt x="2157" y="713"/>
                  </a:lnTo>
                  <a:lnTo>
                    <a:pt x="2165" y="720"/>
                  </a:lnTo>
                  <a:lnTo>
                    <a:pt x="2173" y="727"/>
                  </a:lnTo>
                  <a:lnTo>
                    <a:pt x="2182" y="733"/>
                  </a:lnTo>
                  <a:lnTo>
                    <a:pt x="2191" y="738"/>
                  </a:lnTo>
                  <a:lnTo>
                    <a:pt x="2200" y="743"/>
                  </a:lnTo>
                  <a:lnTo>
                    <a:pt x="2210" y="747"/>
                  </a:lnTo>
                  <a:lnTo>
                    <a:pt x="2220" y="751"/>
                  </a:lnTo>
                  <a:lnTo>
                    <a:pt x="2230" y="754"/>
                  </a:lnTo>
                  <a:lnTo>
                    <a:pt x="2241" y="757"/>
                  </a:lnTo>
                  <a:lnTo>
                    <a:pt x="2252" y="759"/>
                  </a:lnTo>
                  <a:lnTo>
                    <a:pt x="2264" y="760"/>
                  </a:lnTo>
                  <a:lnTo>
                    <a:pt x="2276" y="761"/>
                  </a:lnTo>
                  <a:lnTo>
                    <a:pt x="2288" y="761"/>
                  </a:lnTo>
                  <a:lnTo>
                    <a:pt x="2305" y="761"/>
                  </a:lnTo>
                  <a:lnTo>
                    <a:pt x="2313" y="760"/>
                  </a:lnTo>
                  <a:lnTo>
                    <a:pt x="2321" y="759"/>
                  </a:lnTo>
                  <a:lnTo>
                    <a:pt x="2337" y="756"/>
                  </a:lnTo>
                  <a:lnTo>
                    <a:pt x="2344" y="755"/>
                  </a:lnTo>
                  <a:lnTo>
                    <a:pt x="2351" y="753"/>
                  </a:lnTo>
                  <a:lnTo>
                    <a:pt x="2358" y="750"/>
                  </a:lnTo>
                  <a:lnTo>
                    <a:pt x="2365" y="748"/>
                  </a:lnTo>
                  <a:lnTo>
                    <a:pt x="2378" y="742"/>
                  </a:lnTo>
                  <a:lnTo>
                    <a:pt x="2385" y="738"/>
                  </a:lnTo>
                  <a:lnTo>
                    <a:pt x="2390" y="734"/>
                  </a:lnTo>
                  <a:lnTo>
                    <a:pt x="2396" y="730"/>
                  </a:lnTo>
                  <a:lnTo>
                    <a:pt x="2401" y="726"/>
                  </a:lnTo>
                  <a:lnTo>
                    <a:pt x="2411" y="717"/>
                  </a:lnTo>
                  <a:lnTo>
                    <a:pt x="2416" y="711"/>
                  </a:lnTo>
                  <a:lnTo>
                    <a:pt x="2421" y="706"/>
                  </a:lnTo>
                  <a:lnTo>
                    <a:pt x="2429" y="694"/>
                  </a:lnTo>
                  <a:lnTo>
                    <a:pt x="2433" y="688"/>
                  </a:lnTo>
                  <a:lnTo>
                    <a:pt x="2437" y="681"/>
                  </a:lnTo>
                  <a:lnTo>
                    <a:pt x="2440" y="674"/>
                  </a:lnTo>
                  <a:lnTo>
                    <a:pt x="2443" y="667"/>
                  </a:lnTo>
                  <a:lnTo>
                    <a:pt x="2446" y="659"/>
                  </a:lnTo>
                  <a:lnTo>
                    <a:pt x="2449" y="652"/>
                  </a:lnTo>
                  <a:lnTo>
                    <a:pt x="2452" y="644"/>
                  </a:lnTo>
                  <a:lnTo>
                    <a:pt x="2455" y="635"/>
                  </a:lnTo>
                  <a:lnTo>
                    <a:pt x="2457" y="626"/>
                  </a:lnTo>
                  <a:lnTo>
                    <a:pt x="2459" y="617"/>
                  </a:lnTo>
                  <a:lnTo>
                    <a:pt x="2462" y="603"/>
                  </a:lnTo>
                  <a:lnTo>
                    <a:pt x="2709" y="603"/>
                  </a:lnTo>
                  <a:lnTo>
                    <a:pt x="2707" y="624"/>
                  </a:lnTo>
                  <a:lnTo>
                    <a:pt x="2704" y="644"/>
                  </a:lnTo>
                  <a:lnTo>
                    <a:pt x="2700" y="663"/>
                  </a:lnTo>
                  <a:lnTo>
                    <a:pt x="2696" y="682"/>
                  </a:lnTo>
                  <a:lnTo>
                    <a:pt x="2691" y="700"/>
                  </a:lnTo>
                  <a:lnTo>
                    <a:pt x="2685" y="717"/>
                  </a:lnTo>
                  <a:lnTo>
                    <a:pt x="2679" y="734"/>
                  </a:lnTo>
                  <a:lnTo>
                    <a:pt x="2671" y="751"/>
                  </a:lnTo>
                  <a:lnTo>
                    <a:pt x="2664" y="767"/>
                  </a:lnTo>
                  <a:lnTo>
                    <a:pt x="2655" y="782"/>
                  </a:lnTo>
                  <a:lnTo>
                    <a:pt x="2646" y="797"/>
                  </a:lnTo>
                  <a:lnTo>
                    <a:pt x="2641" y="804"/>
                  </a:lnTo>
                  <a:lnTo>
                    <a:pt x="2636" y="812"/>
                  </a:lnTo>
                  <a:lnTo>
                    <a:pt x="2625" y="825"/>
                  </a:lnTo>
                  <a:lnTo>
                    <a:pt x="2614" y="839"/>
                  </a:lnTo>
                  <a:lnTo>
                    <a:pt x="2608" y="845"/>
                  </a:lnTo>
                  <a:lnTo>
                    <a:pt x="2602" y="851"/>
                  </a:lnTo>
                  <a:lnTo>
                    <a:pt x="2589" y="863"/>
                  </a:lnTo>
                  <a:lnTo>
                    <a:pt x="2576" y="875"/>
                  </a:lnTo>
                  <a:lnTo>
                    <a:pt x="2563" y="885"/>
                  </a:lnTo>
                  <a:lnTo>
                    <a:pt x="2548" y="896"/>
                  </a:lnTo>
                  <a:lnTo>
                    <a:pt x="2533" y="905"/>
                  </a:lnTo>
                  <a:lnTo>
                    <a:pt x="2518" y="914"/>
                  </a:lnTo>
                  <a:lnTo>
                    <a:pt x="2502" y="922"/>
                  </a:lnTo>
                  <a:lnTo>
                    <a:pt x="2485" y="930"/>
                  </a:lnTo>
                  <a:lnTo>
                    <a:pt x="2468" y="937"/>
                  </a:lnTo>
                  <a:lnTo>
                    <a:pt x="2451" y="943"/>
                  </a:lnTo>
                  <a:lnTo>
                    <a:pt x="2433" y="948"/>
                  </a:lnTo>
                  <a:lnTo>
                    <a:pt x="2414" y="953"/>
                  </a:lnTo>
                  <a:lnTo>
                    <a:pt x="2395" y="957"/>
                  </a:lnTo>
                  <a:lnTo>
                    <a:pt x="2375" y="961"/>
                  </a:lnTo>
                  <a:lnTo>
                    <a:pt x="2355" y="963"/>
                  </a:lnTo>
                  <a:lnTo>
                    <a:pt x="2334" y="965"/>
                  </a:lnTo>
                  <a:lnTo>
                    <a:pt x="2313" y="966"/>
                  </a:lnTo>
                  <a:lnTo>
                    <a:pt x="2292" y="967"/>
                  </a:lnTo>
                  <a:close/>
                  <a:moveTo>
                    <a:pt x="3897" y="967"/>
                  </a:moveTo>
                  <a:lnTo>
                    <a:pt x="3874" y="966"/>
                  </a:lnTo>
                  <a:lnTo>
                    <a:pt x="3851" y="965"/>
                  </a:lnTo>
                  <a:lnTo>
                    <a:pt x="3828" y="964"/>
                  </a:lnTo>
                  <a:lnTo>
                    <a:pt x="3807" y="961"/>
                  </a:lnTo>
                  <a:lnTo>
                    <a:pt x="3786" y="958"/>
                  </a:lnTo>
                  <a:lnTo>
                    <a:pt x="3767" y="954"/>
                  </a:lnTo>
                  <a:lnTo>
                    <a:pt x="3757" y="952"/>
                  </a:lnTo>
                  <a:lnTo>
                    <a:pt x="3747" y="950"/>
                  </a:lnTo>
                  <a:lnTo>
                    <a:pt x="3729" y="945"/>
                  </a:lnTo>
                  <a:lnTo>
                    <a:pt x="3711" y="939"/>
                  </a:lnTo>
                  <a:lnTo>
                    <a:pt x="3694" y="933"/>
                  </a:lnTo>
                  <a:lnTo>
                    <a:pt x="3677" y="926"/>
                  </a:lnTo>
                  <a:lnTo>
                    <a:pt x="3661" y="918"/>
                  </a:lnTo>
                  <a:lnTo>
                    <a:pt x="3646" y="910"/>
                  </a:lnTo>
                  <a:lnTo>
                    <a:pt x="3639" y="905"/>
                  </a:lnTo>
                  <a:lnTo>
                    <a:pt x="3632" y="901"/>
                  </a:lnTo>
                  <a:lnTo>
                    <a:pt x="3618" y="891"/>
                  </a:lnTo>
                  <a:lnTo>
                    <a:pt x="3605" y="881"/>
                  </a:lnTo>
                  <a:lnTo>
                    <a:pt x="3593" y="871"/>
                  </a:lnTo>
                  <a:lnTo>
                    <a:pt x="3581" y="859"/>
                  </a:lnTo>
                  <a:lnTo>
                    <a:pt x="3570" y="847"/>
                  </a:lnTo>
                  <a:lnTo>
                    <a:pt x="3560" y="835"/>
                  </a:lnTo>
                  <a:lnTo>
                    <a:pt x="3551" y="822"/>
                  </a:lnTo>
                  <a:lnTo>
                    <a:pt x="3542" y="808"/>
                  </a:lnTo>
                  <a:lnTo>
                    <a:pt x="3535" y="793"/>
                  </a:lnTo>
                  <a:lnTo>
                    <a:pt x="3528" y="779"/>
                  </a:lnTo>
                  <a:lnTo>
                    <a:pt x="3521" y="763"/>
                  </a:lnTo>
                  <a:lnTo>
                    <a:pt x="3516" y="747"/>
                  </a:lnTo>
                  <a:lnTo>
                    <a:pt x="3511" y="731"/>
                  </a:lnTo>
                  <a:lnTo>
                    <a:pt x="3509" y="722"/>
                  </a:lnTo>
                  <a:lnTo>
                    <a:pt x="3508" y="714"/>
                  </a:lnTo>
                  <a:lnTo>
                    <a:pt x="3506" y="705"/>
                  </a:lnTo>
                  <a:lnTo>
                    <a:pt x="3505" y="696"/>
                  </a:lnTo>
                  <a:lnTo>
                    <a:pt x="3502" y="678"/>
                  </a:lnTo>
                  <a:lnTo>
                    <a:pt x="3501" y="659"/>
                  </a:lnTo>
                  <a:lnTo>
                    <a:pt x="3500" y="640"/>
                  </a:lnTo>
                  <a:lnTo>
                    <a:pt x="3500" y="636"/>
                  </a:lnTo>
                  <a:lnTo>
                    <a:pt x="3714" y="636"/>
                  </a:lnTo>
                  <a:lnTo>
                    <a:pt x="3714" y="640"/>
                  </a:lnTo>
                  <a:lnTo>
                    <a:pt x="3715" y="649"/>
                  </a:lnTo>
                  <a:lnTo>
                    <a:pt x="3716" y="658"/>
                  </a:lnTo>
                  <a:lnTo>
                    <a:pt x="3717" y="667"/>
                  </a:lnTo>
                  <a:lnTo>
                    <a:pt x="3718" y="675"/>
                  </a:lnTo>
                  <a:lnTo>
                    <a:pt x="3720" y="683"/>
                  </a:lnTo>
                  <a:lnTo>
                    <a:pt x="3722" y="691"/>
                  </a:lnTo>
                  <a:lnTo>
                    <a:pt x="3725" y="699"/>
                  </a:lnTo>
                  <a:lnTo>
                    <a:pt x="3727" y="706"/>
                  </a:lnTo>
                  <a:lnTo>
                    <a:pt x="3734" y="719"/>
                  </a:lnTo>
                  <a:lnTo>
                    <a:pt x="3738" y="725"/>
                  </a:lnTo>
                  <a:lnTo>
                    <a:pt x="3742" y="731"/>
                  </a:lnTo>
                  <a:lnTo>
                    <a:pt x="3746" y="737"/>
                  </a:lnTo>
                  <a:lnTo>
                    <a:pt x="3751" y="742"/>
                  </a:lnTo>
                  <a:lnTo>
                    <a:pt x="3754" y="745"/>
                  </a:lnTo>
                  <a:lnTo>
                    <a:pt x="3756" y="747"/>
                  </a:lnTo>
                  <a:lnTo>
                    <a:pt x="3762" y="752"/>
                  </a:lnTo>
                  <a:lnTo>
                    <a:pt x="3768" y="756"/>
                  </a:lnTo>
                  <a:lnTo>
                    <a:pt x="3774" y="761"/>
                  </a:lnTo>
                  <a:lnTo>
                    <a:pt x="3780" y="764"/>
                  </a:lnTo>
                  <a:lnTo>
                    <a:pt x="3787" y="768"/>
                  </a:lnTo>
                  <a:lnTo>
                    <a:pt x="3802" y="774"/>
                  </a:lnTo>
                  <a:lnTo>
                    <a:pt x="3819" y="779"/>
                  </a:lnTo>
                  <a:lnTo>
                    <a:pt x="3827" y="781"/>
                  </a:lnTo>
                  <a:lnTo>
                    <a:pt x="3836" y="783"/>
                  </a:lnTo>
                  <a:lnTo>
                    <a:pt x="3857" y="786"/>
                  </a:lnTo>
                  <a:lnTo>
                    <a:pt x="3877" y="787"/>
                  </a:lnTo>
                  <a:lnTo>
                    <a:pt x="3900" y="788"/>
                  </a:lnTo>
                  <a:lnTo>
                    <a:pt x="3919" y="787"/>
                  </a:lnTo>
                  <a:lnTo>
                    <a:pt x="3937" y="786"/>
                  </a:lnTo>
                  <a:lnTo>
                    <a:pt x="3945" y="785"/>
                  </a:lnTo>
                  <a:lnTo>
                    <a:pt x="3954" y="784"/>
                  </a:lnTo>
                  <a:lnTo>
                    <a:pt x="3962" y="783"/>
                  </a:lnTo>
                  <a:lnTo>
                    <a:pt x="3970" y="781"/>
                  </a:lnTo>
                  <a:lnTo>
                    <a:pt x="3985" y="777"/>
                  </a:lnTo>
                  <a:lnTo>
                    <a:pt x="3998" y="773"/>
                  </a:lnTo>
                  <a:lnTo>
                    <a:pt x="4011" y="767"/>
                  </a:lnTo>
                  <a:lnTo>
                    <a:pt x="4022" y="761"/>
                  </a:lnTo>
                  <a:lnTo>
                    <a:pt x="4032" y="754"/>
                  </a:lnTo>
                  <a:lnTo>
                    <a:pt x="4037" y="751"/>
                  </a:lnTo>
                  <a:lnTo>
                    <a:pt x="4041" y="747"/>
                  </a:lnTo>
                  <a:lnTo>
                    <a:pt x="4045" y="743"/>
                  </a:lnTo>
                  <a:lnTo>
                    <a:pt x="4048" y="739"/>
                  </a:lnTo>
                  <a:lnTo>
                    <a:pt x="4055" y="730"/>
                  </a:lnTo>
                  <a:lnTo>
                    <a:pt x="4060" y="721"/>
                  </a:lnTo>
                  <a:lnTo>
                    <a:pt x="4061" y="716"/>
                  </a:lnTo>
                  <a:lnTo>
                    <a:pt x="4063" y="711"/>
                  </a:lnTo>
                  <a:lnTo>
                    <a:pt x="4064" y="705"/>
                  </a:lnTo>
                  <a:lnTo>
                    <a:pt x="4065" y="700"/>
                  </a:lnTo>
                  <a:lnTo>
                    <a:pt x="4066" y="689"/>
                  </a:lnTo>
                  <a:lnTo>
                    <a:pt x="4066" y="681"/>
                  </a:lnTo>
                  <a:lnTo>
                    <a:pt x="4064" y="673"/>
                  </a:lnTo>
                  <a:lnTo>
                    <a:pt x="4062" y="666"/>
                  </a:lnTo>
                  <a:lnTo>
                    <a:pt x="4060" y="659"/>
                  </a:lnTo>
                  <a:lnTo>
                    <a:pt x="4056" y="652"/>
                  </a:lnTo>
                  <a:lnTo>
                    <a:pt x="4052" y="645"/>
                  </a:lnTo>
                  <a:lnTo>
                    <a:pt x="4047" y="639"/>
                  </a:lnTo>
                  <a:lnTo>
                    <a:pt x="4042" y="633"/>
                  </a:lnTo>
                  <a:lnTo>
                    <a:pt x="4035" y="628"/>
                  </a:lnTo>
                  <a:lnTo>
                    <a:pt x="4028" y="623"/>
                  </a:lnTo>
                  <a:lnTo>
                    <a:pt x="4020" y="618"/>
                  </a:lnTo>
                  <a:lnTo>
                    <a:pt x="4012" y="614"/>
                  </a:lnTo>
                  <a:lnTo>
                    <a:pt x="4002" y="609"/>
                  </a:lnTo>
                  <a:lnTo>
                    <a:pt x="3992" y="606"/>
                  </a:lnTo>
                  <a:lnTo>
                    <a:pt x="3981" y="602"/>
                  </a:lnTo>
                  <a:lnTo>
                    <a:pt x="3969" y="599"/>
                  </a:lnTo>
                  <a:lnTo>
                    <a:pt x="3802" y="557"/>
                  </a:lnTo>
                  <a:lnTo>
                    <a:pt x="3767" y="548"/>
                  </a:lnTo>
                  <a:lnTo>
                    <a:pt x="3751" y="544"/>
                  </a:lnTo>
                  <a:lnTo>
                    <a:pt x="3735" y="539"/>
                  </a:lnTo>
                  <a:lnTo>
                    <a:pt x="3707" y="529"/>
                  </a:lnTo>
                  <a:lnTo>
                    <a:pt x="3681" y="519"/>
                  </a:lnTo>
                  <a:lnTo>
                    <a:pt x="3669" y="513"/>
                  </a:lnTo>
                  <a:lnTo>
                    <a:pt x="3657" y="508"/>
                  </a:lnTo>
                  <a:lnTo>
                    <a:pt x="3636" y="496"/>
                  </a:lnTo>
                  <a:lnTo>
                    <a:pt x="3618" y="484"/>
                  </a:lnTo>
                  <a:lnTo>
                    <a:pt x="3609" y="477"/>
                  </a:lnTo>
                  <a:lnTo>
                    <a:pt x="3601" y="471"/>
                  </a:lnTo>
                  <a:lnTo>
                    <a:pt x="3597" y="467"/>
                  </a:lnTo>
                  <a:lnTo>
                    <a:pt x="3593" y="463"/>
                  </a:lnTo>
                  <a:lnTo>
                    <a:pt x="3585" y="455"/>
                  </a:lnTo>
                  <a:lnTo>
                    <a:pt x="3577" y="446"/>
                  </a:lnTo>
                  <a:lnTo>
                    <a:pt x="3570" y="437"/>
                  </a:lnTo>
                  <a:lnTo>
                    <a:pt x="3563" y="427"/>
                  </a:lnTo>
                  <a:lnTo>
                    <a:pt x="3557" y="416"/>
                  </a:lnTo>
                  <a:lnTo>
                    <a:pt x="3552" y="405"/>
                  </a:lnTo>
                  <a:lnTo>
                    <a:pt x="3547" y="394"/>
                  </a:lnTo>
                  <a:lnTo>
                    <a:pt x="3542" y="382"/>
                  </a:lnTo>
                  <a:lnTo>
                    <a:pt x="3538" y="369"/>
                  </a:lnTo>
                  <a:lnTo>
                    <a:pt x="3535" y="357"/>
                  </a:lnTo>
                  <a:lnTo>
                    <a:pt x="3532" y="343"/>
                  </a:lnTo>
                  <a:lnTo>
                    <a:pt x="3530" y="330"/>
                  </a:lnTo>
                  <a:lnTo>
                    <a:pt x="3528" y="316"/>
                  </a:lnTo>
                  <a:lnTo>
                    <a:pt x="3527" y="302"/>
                  </a:lnTo>
                  <a:lnTo>
                    <a:pt x="3527" y="288"/>
                  </a:lnTo>
                  <a:lnTo>
                    <a:pt x="3527" y="271"/>
                  </a:lnTo>
                  <a:lnTo>
                    <a:pt x="3529" y="255"/>
                  </a:lnTo>
                  <a:lnTo>
                    <a:pt x="3531" y="239"/>
                  </a:lnTo>
                  <a:lnTo>
                    <a:pt x="3533" y="223"/>
                  </a:lnTo>
                  <a:lnTo>
                    <a:pt x="3537" y="209"/>
                  </a:lnTo>
                  <a:lnTo>
                    <a:pt x="3541" y="194"/>
                  </a:lnTo>
                  <a:lnTo>
                    <a:pt x="3544" y="187"/>
                  </a:lnTo>
                  <a:lnTo>
                    <a:pt x="3547" y="180"/>
                  </a:lnTo>
                  <a:lnTo>
                    <a:pt x="3552" y="167"/>
                  </a:lnTo>
                  <a:lnTo>
                    <a:pt x="3556" y="160"/>
                  </a:lnTo>
                  <a:lnTo>
                    <a:pt x="3559" y="154"/>
                  </a:lnTo>
                  <a:lnTo>
                    <a:pt x="3563" y="147"/>
                  </a:lnTo>
                  <a:lnTo>
                    <a:pt x="3566" y="141"/>
                  </a:lnTo>
                  <a:lnTo>
                    <a:pt x="3570" y="135"/>
                  </a:lnTo>
                  <a:lnTo>
                    <a:pt x="3575" y="129"/>
                  </a:lnTo>
                  <a:lnTo>
                    <a:pt x="3583" y="117"/>
                  </a:lnTo>
                  <a:lnTo>
                    <a:pt x="3593" y="106"/>
                  </a:lnTo>
                  <a:lnTo>
                    <a:pt x="3603" y="96"/>
                  </a:lnTo>
                  <a:lnTo>
                    <a:pt x="3614" y="86"/>
                  </a:lnTo>
                  <a:lnTo>
                    <a:pt x="3626" y="76"/>
                  </a:lnTo>
                  <a:lnTo>
                    <a:pt x="3638" y="67"/>
                  </a:lnTo>
                  <a:lnTo>
                    <a:pt x="3651" y="59"/>
                  </a:lnTo>
                  <a:lnTo>
                    <a:pt x="3665" y="51"/>
                  </a:lnTo>
                  <a:lnTo>
                    <a:pt x="3679" y="43"/>
                  </a:lnTo>
                  <a:lnTo>
                    <a:pt x="3694" y="36"/>
                  </a:lnTo>
                  <a:lnTo>
                    <a:pt x="3710" y="30"/>
                  </a:lnTo>
                  <a:lnTo>
                    <a:pt x="3726" y="25"/>
                  </a:lnTo>
                  <a:lnTo>
                    <a:pt x="3743" y="19"/>
                  </a:lnTo>
                  <a:lnTo>
                    <a:pt x="3752" y="17"/>
                  </a:lnTo>
                  <a:lnTo>
                    <a:pt x="3761" y="15"/>
                  </a:lnTo>
                  <a:lnTo>
                    <a:pt x="3779" y="11"/>
                  </a:lnTo>
                  <a:lnTo>
                    <a:pt x="3798" y="8"/>
                  </a:lnTo>
                  <a:lnTo>
                    <a:pt x="3817" y="5"/>
                  </a:lnTo>
                  <a:lnTo>
                    <a:pt x="3837" y="3"/>
                  </a:lnTo>
                  <a:lnTo>
                    <a:pt x="3847" y="2"/>
                  </a:lnTo>
                  <a:lnTo>
                    <a:pt x="3858" y="1"/>
                  </a:lnTo>
                  <a:lnTo>
                    <a:pt x="3879" y="0"/>
                  </a:lnTo>
                  <a:lnTo>
                    <a:pt x="3901" y="0"/>
                  </a:lnTo>
                  <a:lnTo>
                    <a:pt x="3929" y="0"/>
                  </a:lnTo>
                  <a:lnTo>
                    <a:pt x="3942" y="1"/>
                  </a:lnTo>
                  <a:lnTo>
                    <a:pt x="3955" y="2"/>
                  </a:lnTo>
                  <a:lnTo>
                    <a:pt x="3981" y="4"/>
                  </a:lnTo>
                  <a:lnTo>
                    <a:pt x="3993" y="6"/>
                  </a:lnTo>
                  <a:lnTo>
                    <a:pt x="4005" y="8"/>
                  </a:lnTo>
                  <a:lnTo>
                    <a:pt x="4028" y="13"/>
                  </a:lnTo>
                  <a:lnTo>
                    <a:pt x="4051" y="19"/>
                  </a:lnTo>
                  <a:lnTo>
                    <a:pt x="4062" y="22"/>
                  </a:lnTo>
                  <a:lnTo>
                    <a:pt x="4072" y="25"/>
                  </a:lnTo>
                  <a:lnTo>
                    <a:pt x="4092" y="33"/>
                  </a:lnTo>
                  <a:lnTo>
                    <a:pt x="4112" y="42"/>
                  </a:lnTo>
                  <a:lnTo>
                    <a:pt x="4121" y="47"/>
                  </a:lnTo>
                  <a:lnTo>
                    <a:pt x="4130" y="52"/>
                  </a:lnTo>
                  <a:lnTo>
                    <a:pt x="4139" y="57"/>
                  </a:lnTo>
                  <a:lnTo>
                    <a:pt x="4147" y="63"/>
                  </a:lnTo>
                  <a:lnTo>
                    <a:pt x="4155" y="69"/>
                  </a:lnTo>
                  <a:lnTo>
                    <a:pt x="4163" y="75"/>
                  </a:lnTo>
                  <a:lnTo>
                    <a:pt x="4171" y="81"/>
                  </a:lnTo>
                  <a:lnTo>
                    <a:pt x="4178" y="88"/>
                  </a:lnTo>
                  <a:lnTo>
                    <a:pt x="4192" y="102"/>
                  </a:lnTo>
                  <a:lnTo>
                    <a:pt x="4199" y="109"/>
                  </a:lnTo>
                  <a:lnTo>
                    <a:pt x="4205" y="117"/>
                  </a:lnTo>
                  <a:lnTo>
                    <a:pt x="4218" y="133"/>
                  </a:lnTo>
                  <a:lnTo>
                    <a:pt x="4223" y="141"/>
                  </a:lnTo>
                  <a:lnTo>
                    <a:pt x="4229" y="150"/>
                  </a:lnTo>
                  <a:lnTo>
                    <a:pt x="4234" y="159"/>
                  </a:lnTo>
                  <a:lnTo>
                    <a:pt x="4238" y="168"/>
                  </a:lnTo>
                  <a:lnTo>
                    <a:pt x="4242" y="178"/>
                  </a:lnTo>
                  <a:lnTo>
                    <a:pt x="4246" y="188"/>
                  </a:lnTo>
                  <a:lnTo>
                    <a:pt x="4250" y="198"/>
                  </a:lnTo>
                  <a:lnTo>
                    <a:pt x="4253" y="208"/>
                  </a:lnTo>
                  <a:lnTo>
                    <a:pt x="4257" y="219"/>
                  </a:lnTo>
                  <a:lnTo>
                    <a:pt x="4259" y="231"/>
                  </a:lnTo>
                  <a:lnTo>
                    <a:pt x="4265" y="255"/>
                  </a:lnTo>
                  <a:lnTo>
                    <a:pt x="4269" y="282"/>
                  </a:lnTo>
                  <a:lnTo>
                    <a:pt x="4272" y="311"/>
                  </a:lnTo>
                  <a:lnTo>
                    <a:pt x="4272" y="316"/>
                  </a:lnTo>
                  <a:lnTo>
                    <a:pt x="4058" y="316"/>
                  </a:lnTo>
                  <a:lnTo>
                    <a:pt x="4058" y="296"/>
                  </a:lnTo>
                  <a:lnTo>
                    <a:pt x="4057" y="289"/>
                  </a:lnTo>
                  <a:lnTo>
                    <a:pt x="4057" y="282"/>
                  </a:lnTo>
                  <a:lnTo>
                    <a:pt x="4055" y="270"/>
                  </a:lnTo>
                  <a:lnTo>
                    <a:pt x="4051" y="258"/>
                  </a:lnTo>
                  <a:lnTo>
                    <a:pt x="4049" y="252"/>
                  </a:lnTo>
                  <a:lnTo>
                    <a:pt x="4047" y="246"/>
                  </a:lnTo>
                  <a:lnTo>
                    <a:pt x="4041" y="236"/>
                  </a:lnTo>
                  <a:lnTo>
                    <a:pt x="4033" y="226"/>
                  </a:lnTo>
                  <a:lnTo>
                    <a:pt x="4025" y="217"/>
                  </a:lnTo>
                  <a:lnTo>
                    <a:pt x="4020" y="213"/>
                  </a:lnTo>
                  <a:lnTo>
                    <a:pt x="4015" y="210"/>
                  </a:lnTo>
                  <a:lnTo>
                    <a:pt x="4010" y="206"/>
                  </a:lnTo>
                  <a:lnTo>
                    <a:pt x="4004" y="202"/>
                  </a:lnTo>
                  <a:lnTo>
                    <a:pt x="3998" y="199"/>
                  </a:lnTo>
                  <a:lnTo>
                    <a:pt x="3992" y="196"/>
                  </a:lnTo>
                  <a:lnTo>
                    <a:pt x="3986" y="193"/>
                  </a:lnTo>
                  <a:lnTo>
                    <a:pt x="3979" y="191"/>
                  </a:lnTo>
                  <a:lnTo>
                    <a:pt x="3964" y="187"/>
                  </a:lnTo>
                  <a:lnTo>
                    <a:pt x="3949" y="183"/>
                  </a:lnTo>
                  <a:lnTo>
                    <a:pt x="3932" y="181"/>
                  </a:lnTo>
                  <a:lnTo>
                    <a:pt x="3923" y="180"/>
                  </a:lnTo>
                  <a:lnTo>
                    <a:pt x="3914" y="179"/>
                  </a:lnTo>
                  <a:lnTo>
                    <a:pt x="3895" y="179"/>
                  </a:lnTo>
                  <a:lnTo>
                    <a:pt x="3878" y="179"/>
                  </a:lnTo>
                  <a:lnTo>
                    <a:pt x="3862" y="180"/>
                  </a:lnTo>
                  <a:lnTo>
                    <a:pt x="3845" y="182"/>
                  </a:lnTo>
                  <a:lnTo>
                    <a:pt x="3830" y="185"/>
                  </a:lnTo>
                  <a:lnTo>
                    <a:pt x="3817" y="188"/>
                  </a:lnTo>
                  <a:lnTo>
                    <a:pt x="3804" y="193"/>
                  </a:lnTo>
                  <a:lnTo>
                    <a:pt x="3792" y="197"/>
                  </a:lnTo>
                  <a:lnTo>
                    <a:pt x="3782" y="203"/>
                  </a:lnTo>
                  <a:lnTo>
                    <a:pt x="3773" y="209"/>
                  </a:lnTo>
                  <a:lnTo>
                    <a:pt x="3764" y="216"/>
                  </a:lnTo>
                  <a:lnTo>
                    <a:pt x="3761" y="219"/>
                  </a:lnTo>
                  <a:lnTo>
                    <a:pt x="3757" y="223"/>
                  </a:lnTo>
                  <a:lnTo>
                    <a:pt x="3754" y="227"/>
                  </a:lnTo>
                  <a:lnTo>
                    <a:pt x="3751" y="231"/>
                  </a:lnTo>
                  <a:lnTo>
                    <a:pt x="3749" y="235"/>
                  </a:lnTo>
                  <a:lnTo>
                    <a:pt x="3747" y="240"/>
                  </a:lnTo>
                  <a:lnTo>
                    <a:pt x="3745" y="244"/>
                  </a:lnTo>
                  <a:lnTo>
                    <a:pt x="3743" y="249"/>
                  </a:lnTo>
                  <a:lnTo>
                    <a:pt x="3742" y="253"/>
                  </a:lnTo>
                  <a:lnTo>
                    <a:pt x="3741" y="258"/>
                  </a:lnTo>
                  <a:lnTo>
                    <a:pt x="3741" y="263"/>
                  </a:lnTo>
                  <a:lnTo>
                    <a:pt x="3741" y="268"/>
                  </a:lnTo>
                  <a:lnTo>
                    <a:pt x="3741" y="275"/>
                  </a:lnTo>
                  <a:lnTo>
                    <a:pt x="3742" y="282"/>
                  </a:lnTo>
                  <a:lnTo>
                    <a:pt x="3744" y="288"/>
                  </a:lnTo>
                  <a:lnTo>
                    <a:pt x="3746" y="294"/>
                  </a:lnTo>
                  <a:lnTo>
                    <a:pt x="3749" y="299"/>
                  </a:lnTo>
                  <a:lnTo>
                    <a:pt x="3752" y="305"/>
                  </a:lnTo>
                  <a:lnTo>
                    <a:pt x="3756" y="310"/>
                  </a:lnTo>
                  <a:lnTo>
                    <a:pt x="3761" y="315"/>
                  </a:lnTo>
                  <a:lnTo>
                    <a:pt x="3766" y="319"/>
                  </a:lnTo>
                  <a:lnTo>
                    <a:pt x="3772" y="323"/>
                  </a:lnTo>
                  <a:lnTo>
                    <a:pt x="3779" y="327"/>
                  </a:lnTo>
                  <a:lnTo>
                    <a:pt x="3786" y="331"/>
                  </a:lnTo>
                  <a:lnTo>
                    <a:pt x="3794" y="335"/>
                  </a:lnTo>
                  <a:lnTo>
                    <a:pt x="3803" y="338"/>
                  </a:lnTo>
                  <a:lnTo>
                    <a:pt x="3812" y="341"/>
                  </a:lnTo>
                  <a:lnTo>
                    <a:pt x="3822" y="343"/>
                  </a:lnTo>
                  <a:lnTo>
                    <a:pt x="4009" y="387"/>
                  </a:lnTo>
                  <a:lnTo>
                    <a:pt x="4028" y="392"/>
                  </a:lnTo>
                  <a:lnTo>
                    <a:pt x="4046" y="396"/>
                  </a:lnTo>
                  <a:lnTo>
                    <a:pt x="4078" y="406"/>
                  </a:lnTo>
                  <a:lnTo>
                    <a:pt x="4093" y="411"/>
                  </a:lnTo>
                  <a:lnTo>
                    <a:pt x="4107" y="416"/>
                  </a:lnTo>
                  <a:lnTo>
                    <a:pt x="4121" y="421"/>
                  </a:lnTo>
                  <a:lnTo>
                    <a:pt x="4133" y="427"/>
                  </a:lnTo>
                  <a:lnTo>
                    <a:pt x="4145" y="432"/>
                  </a:lnTo>
                  <a:lnTo>
                    <a:pt x="4156" y="438"/>
                  </a:lnTo>
                  <a:lnTo>
                    <a:pt x="4167" y="444"/>
                  </a:lnTo>
                  <a:lnTo>
                    <a:pt x="4177" y="450"/>
                  </a:lnTo>
                  <a:lnTo>
                    <a:pt x="4181" y="454"/>
                  </a:lnTo>
                  <a:lnTo>
                    <a:pt x="4186" y="457"/>
                  </a:lnTo>
                  <a:lnTo>
                    <a:pt x="4195" y="464"/>
                  </a:lnTo>
                  <a:lnTo>
                    <a:pt x="4204" y="471"/>
                  </a:lnTo>
                  <a:lnTo>
                    <a:pt x="4213" y="479"/>
                  </a:lnTo>
                  <a:lnTo>
                    <a:pt x="4222" y="487"/>
                  </a:lnTo>
                  <a:lnTo>
                    <a:pt x="4230" y="496"/>
                  </a:lnTo>
                  <a:lnTo>
                    <a:pt x="4238" y="505"/>
                  </a:lnTo>
                  <a:lnTo>
                    <a:pt x="4245" y="515"/>
                  </a:lnTo>
                  <a:lnTo>
                    <a:pt x="4251" y="524"/>
                  </a:lnTo>
                  <a:lnTo>
                    <a:pt x="4257" y="535"/>
                  </a:lnTo>
                  <a:lnTo>
                    <a:pt x="4262" y="545"/>
                  </a:lnTo>
                  <a:lnTo>
                    <a:pt x="4267" y="556"/>
                  </a:lnTo>
                  <a:lnTo>
                    <a:pt x="4271" y="568"/>
                  </a:lnTo>
                  <a:lnTo>
                    <a:pt x="4275" y="579"/>
                  </a:lnTo>
                  <a:lnTo>
                    <a:pt x="4278" y="591"/>
                  </a:lnTo>
                  <a:lnTo>
                    <a:pt x="4280" y="604"/>
                  </a:lnTo>
                  <a:lnTo>
                    <a:pt x="4282" y="616"/>
                  </a:lnTo>
                  <a:lnTo>
                    <a:pt x="4284" y="629"/>
                  </a:lnTo>
                  <a:lnTo>
                    <a:pt x="4284" y="636"/>
                  </a:lnTo>
                  <a:lnTo>
                    <a:pt x="4285" y="643"/>
                  </a:lnTo>
                  <a:lnTo>
                    <a:pt x="4285" y="656"/>
                  </a:lnTo>
                  <a:lnTo>
                    <a:pt x="4285" y="674"/>
                  </a:lnTo>
                  <a:lnTo>
                    <a:pt x="4283" y="692"/>
                  </a:lnTo>
                  <a:lnTo>
                    <a:pt x="4281" y="708"/>
                  </a:lnTo>
                  <a:lnTo>
                    <a:pt x="4278" y="725"/>
                  </a:lnTo>
                  <a:lnTo>
                    <a:pt x="4277" y="733"/>
                  </a:lnTo>
                  <a:lnTo>
                    <a:pt x="4275" y="741"/>
                  </a:lnTo>
                  <a:lnTo>
                    <a:pt x="4270" y="756"/>
                  </a:lnTo>
                  <a:lnTo>
                    <a:pt x="4265" y="771"/>
                  </a:lnTo>
                  <a:lnTo>
                    <a:pt x="4259" y="786"/>
                  </a:lnTo>
                  <a:lnTo>
                    <a:pt x="4252" y="800"/>
                  </a:lnTo>
                  <a:lnTo>
                    <a:pt x="4244" y="813"/>
                  </a:lnTo>
                  <a:lnTo>
                    <a:pt x="4236" y="826"/>
                  </a:lnTo>
                  <a:lnTo>
                    <a:pt x="4226" y="839"/>
                  </a:lnTo>
                  <a:lnTo>
                    <a:pt x="4215" y="851"/>
                  </a:lnTo>
                  <a:lnTo>
                    <a:pt x="4205" y="862"/>
                  </a:lnTo>
                  <a:lnTo>
                    <a:pt x="4193" y="873"/>
                  </a:lnTo>
                  <a:lnTo>
                    <a:pt x="4181" y="883"/>
                  </a:lnTo>
                  <a:lnTo>
                    <a:pt x="4168" y="893"/>
                  </a:lnTo>
                  <a:lnTo>
                    <a:pt x="4154" y="902"/>
                  </a:lnTo>
                  <a:lnTo>
                    <a:pt x="4140" y="911"/>
                  </a:lnTo>
                  <a:lnTo>
                    <a:pt x="4125" y="919"/>
                  </a:lnTo>
                  <a:lnTo>
                    <a:pt x="4110" y="926"/>
                  </a:lnTo>
                  <a:lnTo>
                    <a:pt x="4102" y="930"/>
                  </a:lnTo>
                  <a:lnTo>
                    <a:pt x="4093" y="933"/>
                  </a:lnTo>
                  <a:lnTo>
                    <a:pt x="4076" y="940"/>
                  </a:lnTo>
                  <a:lnTo>
                    <a:pt x="4059" y="945"/>
                  </a:lnTo>
                  <a:lnTo>
                    <a:pt x="4041" y="950"/>
                  </a:lnTo>
                  <a:lnTo>
                    <a:pt x="4022" y="954"/>
                  </a:lnTo>
                  <a:lnTo>
                    <a:pt x="4002" y="958"/>
                  </a:lnTo>
                  <a:lnTo>
                    <a:pt x="3983" y="961"/>
                  </a:lnTo>
                  <a:lnTo>
                    <a:pt x="3962" y="964"/>
                  </a:lnTo>
                  <a:lnTo>
                    <a:pt x="3941" y="965"/>
                  </a:lnTo>
                  <a:lnTo>
                    <a:pt x="3919" y="966"/>
                  </a:lnTo>
                  <a:lnTo>
                    <a:pt x="3897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68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0F5522-E427-4A11-A303-E1DA910ED41B}"/>
              </a:ext>
            </a:extLst>
          </p:cNvPr>
          <p:cNvSpPr/>
          <p:nvPr userDrawn="1"/>
        </p:nvSpPr>
        <p:spPr>
          <a:xfrm>
            <a:off x="0" y="3429000"/>
            <a:ext cx="1219517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450" y="4293096"/>
            <a:ext cx="9433569" cy="172819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2972" y="980727"/>
            <a:ext cx="9433047" cy="1584177"/>
          </a:xfrm>
          <a:noFill/>
        </p:spPr>
        <p:txBody>
          <a:bodyPr wrap="square" lIns="36000" tIns="36000" rIns="36000" bIns="36000">
            <a:noAutofit/>
          </a:bodyPr>
          <a:lstStyle>
            <a:lvl1pPr>
              <a:lnSpc>
                <a:spcPct val="100000"/>
              </a:lnSpc>
              <a:defRPr sz="4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8E1FC5-47AF-4B3F-BCFC-B1244BA44CC8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DEDA-8FFE-4952-9359-31428DFF184F}" type="datetime1">
              <a:rPr lang="fi-FI" smtClean="0"/>
              <a:t>17.11.2022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6787-D47C-420E-98FB-159E7D3A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8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450" y="2060576"/>
            <a:ext cx="11090275" cy="381635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4CFD-4AA8-4120-A244-686EDD678335}" type="datetime1">
              <a:rPr lang="fi-FI" smtClean="0"/>
              <a:t>17.11.2022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5A28079-599D-4ADE-A223-CB797EDB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1" y="908720"/>
            <a:ext cx="8784976" cy="534368"/>
          </a:xfrm>
        </p:spPr>
        <p:txBody>
          <a:bodyPr wrap="square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3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71" y="4768698"/>
            <a:ext cx="11089232" cy="460502"/>
          </a:xfrm>
          <a:noFill/>
        </p:spPr>
        <p:txBody>
          <a:bodyPr wrap="square" lIns="36000" tIns="36000" rIns="36000" bIns="36000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28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EC7292-57A8-4E9B-BBC2-4D55F6DF6853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16DE49-47B5-41D4-A620-19C724EC6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972" y="980727"/>
            <a:ext cx="9433047" cy="1584177"/>
          </a:xfrm>
          <a:noFill/>
        </p:spPr>
        <p:txBody>
          <a:bodyPr wrap="square" lIns="36000" tIns="36000" rIns="36000" bIns="36000">
            <a:noAutofit/>
          </a:bodyPr>
          <a:lstStyle>
            <a:lvl1pPr>
              <a:lnSpc>
                <a:spcPct val="100000"/>
              </a:lnSpc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6C52AB-F7EC-45B5-A062-88399EC7AF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4320" y="332656"/>
            <a:ext cx="1653907" cy="432000"/>
            <a:chOff x="2022475" y="2360613"/>
            <a:chExt cx="8150225" cy="21288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84E6A63-EFBD-40E5-A919-49E1EE1EF0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4197350"/>
              <a:ext cx="2568575" cy="287338"/>
            </a:xfrm>
            <a:custGeom>
              <a:avLst/>
              <a:gdLst>
                <a:gd name="T0" fmla="*/ 1548 w 1618"/>
                <a:gd name="T1" fmla="*/ 141 h 181"/>
                <a:gd name="T2" fmla="*/ 1541 w 1618"/>
                <a:gd name="T3" fmla="*/ 181 h 181"/>
                <a:gd name="T4" fmla="*/ 1584 w 1618"/>
                <a:gd name="T5" fmla="*/ 40 h 181"/>
                <a:gd name="T6" fmla="*/ 1445 w 1618"/>
                <a:gd name="T7" fmla="*/ 136 h 181"/>
                <a:gd name="T8" fmla="*/ 1479 w 1618"/>
                <a:gd name="T9" fmla="*/ 124 h 181"/>
                <a:gd name="T10" fmla="*/ 1375 w 1618"/>
                <a:gd name="T11" fmla="*/ 0 h 181"/>
                <a:gd name="T12" fmla="*/ 1349 w 1618"/>
                <a:gd name="T13" fmla="*/ 61 h 181"/>
                <a:gd name="T14" fmla="*/ 1295 w 1618"/>
                <a:gd name="T15" fmla="*/ 38 h 181"/>
                <a:gd name="T16" fmla="*/ 1258 w 1618"/>
                <a:gd name="T17" fmla="*/ 78 h 181"/>
                <a:gd name="T18" fmla="*/ 1321 w 1618"/>
                <a:gd name="T19" fmla="*/ 112 h 181"/>
                <a:gd name="T20" fmla="*/ 1298 w 1618"/>
                <a:gd name="T21" fmla="*/ 126 h 181"/>
                <a:gd name="T22" fmla="*/ 1266 w 1618"/>
                <a:gd name="T23" fmla="*/ 137 h 181"/>
                <a:gd name="T24" fmla="*/ 1330 w 1618"/>
                <a:gd name="T25" fmla="*/ 145 h 181"/>
                <a:gd name="T26" fmla="*/ 1353 w 1618"/>
                <a:gd name="T27" fmla="*/ 107 h 181"/>
                <a:gd name="T28" fmla="*/ 1322 w 1618"/>
                <a:gd name="T29" fmla="*/ 82 h 181"/>
                <a:gd name="T30" fmla="*/ 1296 w 1618"/>
                <a:gd name="T31" fmla="*/ 62 h 181"/>
                <a:gd name="T32" fmla="*/ 1352 w 1618"/>
                <a:gd name="T33" fmla="*/ 72 h 181"/>
                <a:gd name="T34" fmla="*/ 1220 w 1618"/>
                <a:gd name="T35" fmla="*/ 70 h 181"/>
                <a:gd name="T36" fmla="*/ 1210 w 1618"/>
                <a:gd name="T37" fmla="*/ 49 h 181"/>
                <a:gd name="T38" fmla="*/ 1090 w 1618"/>
                <a:gd name="T39" fmla="*/ 62 h 181"/>
                <a:gd name="T40" fmla="*/ 1152 w 1618"/>
                <a:gd name="T41" fmla="*/ 103 h 181"/>
                <a:gd name="T42" fmla="*/ 1104 w 1618"/>
                <a:gd name="T43" fmla="*/ 38 h 181"/>
                <a:gd name="T44" fmla="*/ 1052 w 1618"/>
                <a:gd name="T45" fmla="*/ 66 h 181"/>
                <a:gd name="T46" fmla="*/ 1057 w 1618"/>
                <a:gd name="T47" fmla="*/ 130 h 181"/>
                <a:gd name="T48" fmla="*/ 1122 w 1618"/>
                <a:gd name="T49" fmla="*/ 145 h 181"/>
                <a:gd name="T50" fmla="*/ 1118 w 1618"/>
                <a:gd name="T51" fmla="*/ 118 h 181"/>
                <a:gd name="T52" fmla="*/ 1078 w 1618"/>
                <a:gd name="T53" fmla="*/ 108 h 181"/>
                <a:gd name="T54" fmla="*/ 971 w 1618"/>
                <a:gd name="T55" fmla="*/ 81 h 181"/>
                <a:gd name="T56" fmla="*/ 874 w 1618"/>
                <a:gd name="T57" fmla="*/ 148 h 181"/>
                <a:gd name="T58" fmla="*/ 791 w 1618"/>
                <a:gd name="T59" fmla="*/ 65 h 181"/>
                <a:gd name="T60" fmla="*/ 814 w 1618"/>
                <a:gd name="T61" fmla="*/ 148 h 181"/>
                <a:gd name="T62" fmla="*/ 831 w 1618"/>
                <a:gd name="T63" fmla="*/ 44 h 181"/>
                <a:gd name="T64" fmla="*/ 779 w 1618"/>
                <a:gd name="T65" fmla="*/ 42 h 181"/>
                <a:gd name="T66" fmla="*/ 664 w 1618"/>
                <a:gd name="T67" fmla="*/ 122 h 181"/>
                <a:gd name="T68" fmla="*/ 634 w 1618"/>
                <a:gd name="T69" fmla="*/ 0 h 181"/>
                <a:gd name="T70" fmla="*/ 623 w 1618"/>
                <a:gd name="T71" fmla="*/ 145 h 181"/>
                <a:gd name="T72" fmla="*/ 701 w 1618"/>
                <a:gd name="T73" fmla="*/ 139 h 181"/>
                <a:gd name="T74" fmla="*/ 471 w 1618"/>
                <a:gd name="T75" fmla="*/ 63 h 181"/>
                <a:gd name="T76" fmla="*/ 486 w 1618"/>
                <a:gd name="T77" fmla="*/ 113 h 181"/>
                <a:gd name="T78" fmla="*/ 447 w 1618"/>
                <a:gd name="T79" fmla="*/ 117 h 181"/>
                <a:gd name="T80" fmla="*/ 457 w 1618"/>
                <a:gd name="T81" fmla="*/ 64 h 181"/>
                <a:gd name="T82" fmla="*/ 420 w 1618"/>
                <a:gd name="T83" fmla="*/ 57 h 181"/>
                <a:gd name="T84" fmla="*/ 414 w 1618"/>
                <a:gd name="T85" fmla="*/ 121 h 181"/>
                <a:gd name="T86" fmla="*/ 471 w 1618"/>
                <a:gd name="T87" fmla="*/ 149 h 181"/>
                <a:gd name="T88" fmla="*/ 520 w 1618"/>
                <a:gd name="T89" fmla="*/ 110 h 181"/>
                <a:gd name="T90" fmla="*/ 503 w 1618"/>
                <a:gd name="T91" fmla="*/ 50 h 181"/>
                <a:gd name="T92" fmla="*/ 343 w 1618"/>
                <a:gd name="T93" fmla="*/ 42 h 181"/>
                <a:gd name="T94" fmla="*/ 355 w 1618"/>
                <a:gd name="T95" fmla="*/ 145 h 181"/>
                <a:gd name="T96" fmla="*/ 375 w 1618"/>
                <a:gd name="T97" fmla="*/ 116 h 181"/>
                <a:gd name="T98" fmla="*/ 216 w 1618"/>
                <a:gd name="T99" fmla="*/ 119 h 181"/>
                <a:gd name="T100" fmla="*/ 181 w 1618"/>
                <a:gd name="T101" fmla="*/ 120 h 181"/>
                <a:gd name="T102" fmla="*/ 216 w 1618"/>
                <a:gd name="T103" fmla="*/ 99 h 181"/>
                <a:gd name="T104" fmla="*/ 202 w 1618"/>
                <a:gd name="T105" fmla="*/ 61 h 181"/>
                <a:gd name="T106" fmla="*/ 209 w 1618"/>
                <a:gd name="T107" fmla="*/ 78 h 181"/>
                <a:gd name="T108" fmla="*/ 150 w 1618"/>
                <a:gd name="T109" fmla="*/ 112 h 181"/>
                <a:gd name="T110" fmla="*/ 180 w 1618"/>
                <a:gd name="T111" fmla="*/ 149 h 181"/>
                <a:gd name="T112" fmla="*/ 251 w 1618"/>
                <a:gd name="T113" fmla="*/ 135 h 181"/>
                <a:gd name="T114" fmla="*/ 229 w 1618"/>
                <a:gd name="T115" fmla="*/ 42 h 181"/>
                <a:gd name="T116" fmla="*/ 161 w 1618"/>
                <a:gd name="T117" fmla="*/ 52 h 181"/>
                <a:gd name="T118" fmla="*/ 102 w 1618"/>
                <a:gd name="T119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8" h="181">
                  <a:moveTo>
                    <a:pt x="1584" y="40"/>
                  </a:moveTo>
                  <a:lnTo>
                    <a:pt x="1570" y="89"/>
                  </a:lnTo>
                  <a:lnTo>
                    <a:pt x="1567" y="102"/>
                  </a:lnTo>
                  <a:lnTo>
                    <a:pt x="1565" y="113"/>
                  </a:lnTo>
                  <a:lnTo>
                    <a:pt x="1563" y="109"/>
                  </a:lnTo>
                  <a:lnTo>
                    <a:pt x="1561" y="99"/>
                  </a:lnTo>
                  <a:lnTo>
                    <a:pt x="1558" y="89"/>
                  </a:lnTo>
                  <a:lnTo>
                    <a:pt x="1542" y="40"/>
                  </a:lnTo>
                  <a:lnTo>
                    <a:pt x="1509" y="40"/>
                  </a:lnTo>
                  <a:lnTo>
                    <a:pt x="1544" y="130"/>
                  </a:lnTo>
                  <a:lnTo>
                    <a:pt x="1548" y="139"/>
                  </a:lnTo>
                  <a:lnTo>
                    <a:pt x="1548" y="141"/>
                  </a:lnTo>
                  <a:lnTo>
                    <a:pt x="1548" y="144"/>
                  </a:lnTo>
                  <a:lnTo>
                    <a:pt x="1548" y="147"/>
                  </a:lnTo>
                  <a:lnTo>
                    <a:pt x="1547" y="150"/>
                  </a:lnTo>
                  <a:lnTo>
                    <a:pt x="1546" y="152"/>
                  </a:lnTo>
                  <a:lnTo>
                    <a:pt x="1544" y="154"/>
                  </a:lnTo>
                  <a:lnTo>
                    <a:pt x="1542" y="156"/>
                  </a:lnTo>
                  <a:lnTo>
                    <a:pt x="1539" y="157"/>
                  </a:lnTo>
                  <a:lnTo>
                    <a:pt x="1535" y="157"/>
                  </a:lnTo>
                  <a:lnTo>
                    <a:pt x="1531" y="158"/>
                  </a:lnTo>
                  <a:lnTo>
                    <a:pt x="1523" y="158"/>
                  </a:lnTo>
                  <a:lnTo>
                    <a:pt x="1523" y="181"/>
                  </a:lnTo>
                  <a:lnTo>
                    <a:pt x="1541" y="181"/>
                  </a:lnTo>
                  <a:lnTo>
                    <a:pt x="1549" y="181"/>
                  </a:lnTo>
                  <a:lnTo>
                    <a:pt x="1556" y="180"/>
                  </a:lnTo>
                  <a:lnTo>
                    <a:pt x="1561" y="178"/>
                  </a:lnTo>
                  <a:lnTo>
                    <a:pt x="1564" y="177"/>
                  </a:lnTo>
                  <a:lnTo>
                    <a:pt x="1566" y="176"/>
                  </a:lnTo>
                  <a:lnTo>
                    <a:pt x="1568" y="174"/>
                  </a:lnTo>
                  <a:lnTo>
                    <a:pt x="1570" y="171"/>
                  </a:lnTo>
                  <a:lnTo>
                    <a:pt x="1573" y="165"/>
                  </a:lnTo>
                  <a:lnTo>
                    <a:pt x="1577" y="158"/>
                  </a:lnTo>
                  <a:lnTo>
                    <a:pt x="1580" y="148"/>
                  </a:lnTo>
                  <a:lnTo>
                    <a:pt x="1618" y="40"/>
                  </a:lnTo>
                  <a:lnTo>
                    <a:pt x="1584" y="40"/>
                  </a:lnTo>
                  <a:close/>
                  <a:moveTo>
                    <a:pt x="1494" y="42"/>
                  </a:moveTo>
                  <a:lnTo>
                    <a:pt x="1474" y="42"/>
                  </a:lnTo>
                  <a:lnTo>
                    <a:pt x="1474" y="8"/>
                  </a:lnTo>
                  <a:lnTo>
                    <a:pt x="1442" y="8"/>
                  </a:lnTo>
                  <a:lnTo>
                    <a:pt x="1442" y="42"/>
                  </a:lnTo>
                  <a:lnTo>
                    <a:pt x="1427" y="42"/>
                  </a:lnTo>
                  <a:lnTo>
                    <a:pt x="1427" y="64"/>
                  </a:lnTo>
                  <a:lnTo>
                    <a:pt x="1442" y="64"/>
                  </a:lnTo>
                  <a:lnTo>
                    <a:pt x="1442" y="113"/>
                  </a:lnTo>
                  <a:lnTo>
                    <a:pt x="1442" y="124"/>
                  </a:lnTo>
                  <a:lnTo>
                    <a:pt x="1443" y="131"/>
                  </a:lnTo>
                  <a:lnTo>
                    <a:pt x="1445" y="136"/>
                  </a:lnTo>
                  <a:lnTo>
                    <a:pt x="1446" y="139"/>
                  </a:lnTo>
                  <a:lnTo>
                    <a:pt x="1447" y="141"/>
                  </a:lnTo>
                  <a:lnTo>
                    <a:pt x="1449" y="143"/>
                  </a:lnTo>
                  <a:lnTo>
                    <a:pt x="1451" y="144"/>
                  </a:lnTo>
                  <a:lnTo>
                    <a:pt x="1454" y="145"/>
                  </a:lnTo>
                  <a:lnTo>
                    <a:pt x="1456" y="146"/>
                  </a:lnTo>
                  <a:lnTo>
                    <a:pt x="1463" y="147"/>
                  </a:lnTo>
                  <a:lnTo>
                    <a:pt x="1473" y="148"/>
                  </a:lnTo>
                  <a:lnTo>
                    <a:pt x="1492" y="148"/>
                  </a:lnTo>
                  <a:lnTo>
                    <a:pt x="1492" y="124"/>
                  </a:lnTo>
                  <a:lnTo>
                    <a:pt x="1481" y="124"/>
                  </a:lnTo>
                  <a:lnTo>
                    <a:pt x="1479" y="124"/>
                  </a:lnTo>
                  <a:lnTo>
                    <a:pt x="1477" y="124"/>
                  </a:lnTo>
                  <a:lnTo>
                    <a:pt x="1475" y="123"/>
                  </a:lnTo>
                  <a:lnTo>
                    <a:pt x="1474" y="121"/>
                  </a:lnTo>
                  <a:lnTo>
                    <a:pt x="1473" y="119"/>
                  </a:lnTo>
                  <a:lnTo>
                    <a:pt x="1473" y="116"/>
                  </a:lnTo>
                  <a:lnTo>
                    <a:pt x="1473" y="106"/>
                  </a:lnTo>
                  <a:lnTo>
                    <a:pt x="1473" y="64"/>
                  </a:lnTo>
                  <a:lnTo>
                    <a:pt x="1492" y="64"/>
                  </a:lnTo>
                  <a:lnTo>
                    <a:pt x="1492" y="42"/>
                  </a:lnTo>
                  <a:lnTo>
                    <a:pt x="1494" y="42"/>
                  </a:lnTo>
                  <a:close/>
                  <a:moveTo>
                    <a:pt x="1407" y="0"/>
                  </a:moveTo>
                  <a:lnTo>
                    <a:pt x="1375" y="0"/>
                  </a:lnTo>
                  <a:lnTo>
                    <a:pt x="1375" y="26"/>
                  </a:lnTo>
                  <a:lnTo>
                    <a:pt x="1407" y="26"/>
                  </a:lnTo>
                  <a:lnTo>
                    <a:pt x="1407" y="0"/>
                  </a:lnTo>
                  <a:close/>
                  <a:moveTo>
                    <a:pt x="1407" y="40"/>
                  </a:moveTo>
                  <a:lnTo>
                    <a:pt x="1375" y="40"/>
                  </a:lnTo>
                  <a:lnTo>
                    <a:pt x="1375" y="148"/>
                  </a:lnTo>
                  <a:lnTo>
                    <a:pt x="1407" y="148"/>
                  </a:lnTo>
                  <a:lnTo>
                    <a:pt x="1407" y="40"/>
                  </a:lnTo>
                  <a:close/>
                  <a:moveTo>
                    <a:pt x="1352" y="72"/>
                  </a:moveTo>
                  <a:lnTo>
                    <a:pt x="1352" y="68"/>
                  </a:lnTo>
                  <a:lnTo>
                    <a:pt x="1351" y="64"/>
                  </a:lnTo>
                  <a:lnTo>
                    <a:pt x="1349" y="61"/>
                  </a:lnTo>
                  <a:lnTo>
                    <a:pt x="1348" y="57"/>
                  </a:lnTo>
                  <a:lnTo>
                    <a:pt x="1346" y="54"/>
                  </a:lnTo>
                  <a:lnTo>
                    <a:pt x="1344" y="51"/>
                  </a:lnTo>
                  <a:lnTo>
                    <a:pt x="1341" y="49"/>
                  </a:lnTo>
                  <a:lnTo>
                    <a:pt x="1338" y="46"/>
                  </a:lnTo>
                  <a:lnTo>
                    <a:pt x="1332" y="43"/>
                  </a:lnTo>
                  <a:lnTo>
                    <a:pt x="1328" y="41"/>
                  </a:lnTo>
                  <a:lnTo>
                    <a:pt x="1324" y="40"/>
                  </a:lnTo>
                  <a:lnTo>
                    <a:pt x="1315" y="38"/>
                  </a:lnTo>
                  <a:lnTo>
                    <a:pt x="1310" y="38"/>
                  </a:lnTo>
                  <a:lnTo>
                    <a:pt x="1305" y="37"/>
                  </a:lnTo>
                  <a:lnTo>
                    <a:pt x="1295" y="38"/>
                  </a:lnTo>
                  <a:lnTo>
                    <a:pt x="1286" y="40"/>
                  </a:lnTo>
                  <a:lnTo>
                    <a:pt x="1277" y="43"/>
                  </a:lnTo>
                  <a:lnTo>
                    <a:pt x="1270" y="46"/>
                  </a:lnTo>
                  <a:lnTo>
                    <a:pt x="1268" y="49"/>
                  </a:lnTo>
                  <a:lnTo>
                    <a:pt x="1265" y="51"/>
                  </a:lnTo>
                  <a:lnTo>
                    <a:pt x="1263" y="54"/>
                  </a:lnTo>
                  <a:lnTo>
                    <a:pt x="1261" y="57"/>
                  </a:lnTo>
                  <a:lnTo>
                    <a:pt x="1260" y="61"/>
                  </a:lnTo>
                  <a:lnTo>
                    <a:pt x="1259" y="64"/>
                  </a:lnTo>
                  <a:lnTo>
                    <a:pt x="1258" y="68"/>
                  </a:lnTo>
                  <a:lnTo>
                    <a:pt x="1258" y="72"/>
                  </a:lnTo>
                  <a:lnTo>
                    <a:pt x="1258" y="78"/>
                  </a:lnTo>
                  <a:lnTo>
                    <a:pt x="1260" y="83"/>
                  </a:lnTo>
                  <a:lnTo>
                    <a:pt x="1262" y="88"/>
                  </a:lnTo>
                  <a:lnTo>
                    <a:pt x="1264" y="90"/>
                  </a:lnTo>
                  <a:lnTo>
                    <a:pt x="1266" y="92"/>
                  </a:lnTo>
                  <a:lnTo>
                    <a:pt x="1270" y="95"/>
                  </a:lnTo>
                  <a:lnTo>
                    <a:pt x="1276" y="98"/>
                  </a:lnTo>
                  <a:lnTo>
                    <a:pt x="1282" y="101"/>
                  </a:lnTo>
                  <a:lnTo>
                    <a:pt x="1291" y="103"/>
                  </a:lnTo>
                  <a:lnTo>
                    <a:pt x="1311" y="107"/>
                  </a:lnTo>
                  <a:lnTo>
                    <a:pt x="1316" y="109"/>
                  </a:lnTo>
                  <a:lnTo>
                    <a:pt x="1320" y="111"/>
                  </a:lnTo>
                  <a:lnTo>
                    <a:pt x="1321" y="112"/>
                  </a:lnTo>
                  <a:lnTo>
                    <a:pt x="1322" y="113"/>
                  </a:lnTo>
                  <a:lnTo>
                    <a:pt x="1323" y="115"/>
                  </a:lnTo>
                  <a:lnTo>
                    <a:pt x="1323" y="117"/>
                  </a:lnTo>
                  <a:lnTo>
                    <a:pt x="1323" y="119"/>
                  </a:lnTo>
                  <a:lnTo>
                    <a:pt x="1322" y="121"/>
                  </a:lnTo>
                  <a:lnTo>
                    <a:pt x="1320" y="123"/>
                  </a:lnTo>
                  <a:lnTo>
                    <a:pt x="1318" y="124"/>
                  </a:lnTo>
                  <a:lnTo>
                    <a:pt x="1313" y="126"/>
                  </a:lnTo>
                  <a:lnTo>
                    <a:pt x="1310" y="127"/>
                  </a:lnTo>
                  <a:lnTo>
                    <a:pt x="1306" y="127"/>
                  </a:lnTo>
                  <a:lnTo>
                    <a:pt x="1302" y="127"/>
                  </a:lnTo>
                  <a:lnTo>
                    <a:pt x="1298" y="126"/>
                  </a:lnTo>
                  <a:lnTo>
                    <a:pt x="1295" y="125"/>
                  </a:lnTo>
                  <a:lnTo>
                    <a:pt x="1292" y="123"/>
                  </a:lnTo>
                  <a:lnTo>
                    <a:pt x="1289" y="121"/>
                  </a:lnTo>
                  <a:lnTo>
                    <a:pt x="1287" y="119"/>
                  </a:lnTo>
                  <a:lnTo>
                    <a:pt x="1286" y="115"/>
                  </a:lnTo>
                  <a:lnTo>
                    <a:pt x="1285" y="111"/>
                  </a:lnTo>
                  <a:lnTo>
                    <a:pt x="1255" y="111"/>
                  </a:lnTo>
                  <a:lnTo>
                    <a:pt x="1255" y="116"/>
                  </a:lnTo>
                  <a:lnTo>
                    <a:pt x="1256" y="120"/>
                  </a:lnTo>
                  <a:lnTo>
                    <a:pt x="1259" y="127"/>
                  </a:lnTo>
                  <a:lnTo>
                    <a:pt x="1263" y="134"/>
                  </a:lnTo>
                  <a:lnTo>
                    <a:pt x="1266" y="137"/>
                  </a:lnTo>
                  <a:lnTo>
                    <a:pt x="1269" y="139"/>
                  </a:lnTo>
                  <a:lnTo>
                    <a:pt x="1276" y="144"/>
                  </a:lnTo>
                  <a:lnTo>
                    <a:pt x="1280" y="145"/>
                  </a:lnTo>
                  <a:lnTo>
                    <a:pt x="1286" y="147"/>
                  </a:lnTo>
                  <a:lnTo>
                    <a:pt x="1295" y="149"/>
                  </a:lnTo>
                  <a:lnTo>
                    <a:pt x="1301" y="149"/>
                  </a:lnTo>
                  <a:lnTo>
                    <a:pt x="1306" y="149"/>
                  </a:lnTo>
                  <a:lnTo>
                    <a:pt x="1312" y="149"/>
                  </a:lnTo>
                  <a:lnTo>
                    <a:pt x="1317" y="149"/>
                  </a:lnTo>
                  <a:lnTo>
                    <a:pt x="1322" y="148"/>
                  </a:lnTo>
                  <a:lnTo>
                    <a:pt x="1326" y="147"/>
                  </a:lnTo>
                  <a:lnTo>
                    <a:pt x="1330" y="145"/>
                  </a:lnTo>
                  <a:lnTo>
                    <a:pt x="1334" y="144"/>
                  </a:lnTo>
                  <a:lnTo>
                    <a:pt x="1338" y="142"/>
                  </a:lnTo>
                  <a:lnTo>
                    <a:pt x="1341" y="139"/>
                  </a:lnTo>
                  <a:lnTo>
                    <a:pt x="1344" y="137"/>
                  </a:lnTo>
                  <a:lnTo>
                    <a:pt x="1347" y="134"/>
                  </a:lnTo>
                  <a:lnTo>
                    <a:pt x="1349" y="131"/>
                  </a:lnTo>
                  <a:lnTo>
                    <a:pt x="1351" y="128"/>
                  </a:lnTo>
                  <a:lnTo>
                    <a:pt x="1352" y="125"/>
                  </a:lnTo>
                  <a:lnTo>
                    <a:pt x="1353" y="121"/>
                  </a:lnTo>
                  <a:lnTo>
                    <a:pt x="1354" y="117"/>
                  </a:lnTo>
                  <a:lnTo>
                    <a:pt x="1354" y="113"/>
                  </a:lnTo>
                  <a:lnTo>
                    <a:pt x="1353" y="107"/>
                  </a:lnTo>
                  <a:lnTo>
                    <a:pt x="1353" y="104"/>
                  </a:lnTo>
                  <a:lnTo>
                    <a:pt x="1352" y="101"/>
                  </a:lnTo>
                  <a:lnTo>
                    <a:pt x="1349" y="96"/>
                  </a:lnTo>
                  <a:lnTo>
                    <a:pt x="1347" y="94"/>
                  </a:lnTo>
                  <a:lnTo>
                    <a:pt x="1345" y="92"/>
                  </a:lnTo>
                  <a:lnTo>
                    <a:pt x="1342" y="89"/>
                  </a:lnTo>
                  <a:lnTo>
                    <a:pt x="1339" y="87"/>
                  </a:lnTo>
                  <a:lnTo>
                    <a:pt x="1337" y="86"/>
                  </a:lnTo>
                  <a:lnTo>
                    <a:pt x="1334" y="85"/>
                  </a:lnTo>
                  <a:lnTo>
                    <a:pt x="1330" y="84"/>
                  </a:lnTo>
                  <a:lnTo>
                    <a:pt x="1326" y="83"/>
                  </a:lnTo>
                  <a:lnTo>
                    <a:pt x="1322" y="82"/>
                  </a:lnTo>
                  <a:lnTo>
                    <a:pt x="1302" y="78"/>
                  </a:lnTo>
                  <a:lnTo>
                    <a:pt x="1296" y="76"/>
                  </a:lnTo>
                  <a:lnTo>
                    <a:pt x="1292" y="74"/>
                  </a:lnTo>
                  <a:lnTo>
                    <a:pt x="1291" y="73"/>
                  </a:lnTo>
                  <a:lnTo>
                    <a:pt x="1290" y="72"/>
                  </a:lnTo>
                  <a:lnTo>
                    <a:pt x="1290" y="71"/>
                  </a:lnTo>
                  <a:lnTo>
                    <a:pt x="1290" y="70"/>
                  </a:lnTo>
                  <a:lnTo>
                    <a:pt x="1290" y="68"/>
                  </a:lnTo>
                  <a:lnTo>
                    <a:pt x="1291" y="66"/>
                  </a:lnTo>
                  <a:lnTo>
                    <a:pt x="1292" y="64"/>
                  </a:lnTo>
                  <a:lnTo>
                    <a:pt x="1294" y="63"/>
                  </a:lnTo>
                  <a:lnTo>
                    <a:pt x="1296" y="62"/>
                  </a:lnTo>
                  <a:lnTo>
                    <a:pt x="1298" y="62"/>
                  </a:lnTo>
                  <a:lnTo>
                    <a:pt x="1305" y="61"/>
                  </a:lnTo>
                  <a:lnTo>
                    <a:pt x="1308" y="61"/>
                  </a:lnTo>
                  <a:lnTo>
                    <a:pt x="1312" y="62"/>
                  </a:lnTo>
                  <a:lnTo>
                    <a:pt x="1315" y="63"/>
                  </a:lnTo>
                  <a:lnTo>
                    <a:pt x="1317" y="64"/>
                  </a:lnTo>
                  <a:lnTo>
                    <a:pt x="1319" y="66"/>
                  </a:lnTo>
                  <a:lnTo>
                    <a:pt x="1321" y="68"/>
                  </a:lnTo>
                  <a:lnTo>
                    <a:pt x="1322" y="71"/>
                  </a:lnTo>
                  <a:lnTo>
                    <a:pt x="1323" y="74"/>
                  </a:lnTo>
                  <a:lnTo>
                    <a:pt x="1352" y="74"/>
                  </a:lnTo>
                  <a:lnTo>
                    <a:pt x="1352" y="72"/>
                  </a:lnTo>
                  <a:close/>
                  <a:moveTo>
                    <a:pt x="1174" y="40"/>
                  </a:moveTo>
                  <a:lnTo>
                    <a:pt x="1174" y="148"/>
                  </a:lnTo>
                  <a:lnTo>
                    <a:pt x="1206" y="148"/>
                  </a:lnTo>
                  <a:lnTo>
                    <a:pt x="1206" y="117"/>
                  </a:lnTo>
                  <a:lnTo>
                    <a:pt x="1206" y="103"/>
                  </a:lnTo>
                  <a:lnTo>
                    <a:pt x="1207" y="93"/>
                  </a:lnTo>
                  <a:lnTo>
                    <a:pt x="1208" y="85"/>
                  </a:lnTo>
                  <a:lnTo>
                    <a:pt x="1210" y="79"/>
                  </a:lnTo>
                  <a:lnTo>
                    <a:pt x="1212" y="76"/>
                  </a:lnTo>
                  <a:lnTo>
                    <a:pt x="1214" y="74"/>
                  </a:lnTo>
                  <a:lnTo>
                    <a:pt x="1217" y="72"/>
                  </a:lnTo>
                  <a:lnTo>
                    <a:pt x="1220" y="70"/>
                  </a:lnTo>
                  <a:lnTo>
                    <a:pt x="1223" y="69"/>
                  </a:lnTo>
                  <a:lnTo>
                    <a:pt x="1226" y="68"/>
                  </a:lnTo>
                  <a:lnTo>
                    <a:pt x="1234" y="67"/>
                  </a:lnTo>
                  <a:lnTo>
                    <a:pt x="1242" y="67"/>
                  </a:lnTo>
                  <a:lnTo>
                    <a:pt x="1242" y="37"/>
                  </a:lnTo>
                  <a:lnTo>
                    <a:pt x="1235" y="38"/>
                  </a:lnTo>
                  <a:lnTo>
                    <a:pt x="1228" y="38"/>
                  </a:lnTo>
                  <a:lnTo>
                    <a:pt x="1223" y="40"/>
                  </a:lnTo>
                  <a:lnTo>
                    <a:pt x="1218" y="42"/>
                  </a:lnTo>
                  <a:lnTo>
                    <a:pt x="1216" y="43"/>
                  </a:lnTo>
                  <a:lnTo>
                    <a:pt x="1214" y="45"/>
                  </a:lnTo>
                  <a:lnTo>
                    <a:pt x="1210" y="49"/>
                  </a:lnTo>
                  <a:lnTo>
                    <a:pt x="1207" y="54"/>
                  </a:lnTo>
                  <a:lnTo>
                    <a:pt x="1205" y="60"/>
                  </a:lnTo>
                  <a:lnTo>
                    <a:pt x="1206" y="40"/>
                  </a:lnTo>
                  <a:lnTo>
                    <a:pt x="1174" y="40"/>
                  </a:lnTo>
                  <a:close/>
                  <a:moveTo>
                    <a:pt x="1076" y="81"/>
                  </a:moveTo>
                  <a:lnTo>
                    <a:pt x="1077" y="76"/>
                  </a:lnTo>
                  <a:lnTo>
                    <a:pt x="1079" y="72"/>
                  </a:lnTo>
                  <a:lnTo>
                    <a:pt x="1081" y="69"/>
                  </a:lnTo>
                  <a:lnTo>
                    <a:pt x="1084" y="66"/>
                  </a:lnTo>
                  <a:lnTo>
                    <a:pt x="1087" y="64"/>
                  </a:lnTo>
                  <a:lnTo>
                    <a:pt x="1088" y="63"/>
                  </a:lnTo>
                  <a:lnTo>
                    <a:pt x="1090" y="62"/>
                  </a:lnTo>
                  <a:lnTo>
                    <a:pt x="1094" y="61"/>
                  </a:lnTo>
                  <a:lnTo>
                    <a:pt x="1099" y="61"/>
                  </a:lnTo>
                  <a:lnTo>
                    <a:pt x="1103" y="61"/>
                  </a:lnTo>
                  <a:lnTo>
                    <a:pt x="1107" y="62"/>
                  </a:lnTo>
                  <a:lnTo>
                    <a:pt x="1110" y="64"/>
                  </a:lnTo>
                  <a:lnTo>
                    <a:pt x="1113" y="66"/>
                  </a:lnTo>
                  <a:lnTo>
                    <a:pt x="1116" y="69"/>
                  </a:lnTo>
                  <a:lnTo>
                    <a:pt x="1117" y="72"/>
                  </a:lnTo>
                  <a:lnTo>
                    <a:pt x="1119" y="76"/>
                  </a:lnTo>
                  <a:lnTo>
                    <a:pt x="1120" y="81"/>
                  </a:lnTo>
                  <a:lnTo>
                    <a:pt x="1076" y="81"/>
                  </a:lnTo>
                  <a:close/>
                  <a:moveTo>
                    <a:pt x="1152" y="103"/>
                  </a:moveTo>
                  <a:lnTo>
                    <a:pt x="1151" y="93"/>
                  </a:lnTo>
                  <a:lnTo>
                    <a:pt x="1151" y="85"/>
                  </a:lnTo>
                  <a:lnTo>
                    <a:pt x="1149" y="78"/>
                  </a:lnTo>
                  <a:lnTo>
                    <a:pt x="1147" y="71"/>
                  </a:lnTo>
                  <a:lnTo>
                    <a:pt x="1144" y="63"/>
                  </a:lnTo>
                  <a:lnTo>
                    <a:pt x="1140" y="57"/>
                  </a:lnTo>
                  <a:lnTo>
                    <a:pt x="1135" y="51"/>
                  </a:lnTo>
                  <a:lnTo>
                    <a:pt x="1129" y="46"/>
                  </a:lnTo>
                  <a:lnTo>
                    <a:pt x="1123" y="42"/>
                  </a:lnTo>
                  <a:lnTo>
                    <a:pt x="1116" y="40"/>
                  </a:lnTo>
                  <a:lnTo>
                    <a:pt x="1108" y="38"/>
                  </a:lnTo>
                  <a:lnTo>
                    <a:pt x="1104" y="38"/>
                  </a:lnTo>
                  <a:lnTo>
                    <a:pt x="1100" y="37"/>
                  </a:lnTo>
                  <a:lnTo>
                    <a:pt x="1094" y="38"/>
                  </a:lnTo>
                  <a:lnTo>
                    <a:pt x="1088" y="38"/>
                  </a:lnTo>
                  <a:lnTo>
                    <a:pt x="1083" y="40"/>
                  </a:lnTo>
                  <a:lnTo>
                    <a:pt x="1078" y="42"/>
                  </a:lnTo>
                  <a:lnTo>
                    <a:pt x="1073" y="44"/>
                  </a:lnTo>
                  <a:lnTo>
                    <a:pt x="1069" y="47"/>
                  </a:lnTo>
                  <a:lnTo>
                    <a:pt x="1064" y="50"/>
                  </a:lnTo>
                  <a:lnTo>
                    <a:pt x="1061" y="53"/>
                  </a:lnTo>
                  <a:lnTo>
                    <a:pt x="1057" y="57"/>
                  </a:lnTo>
                  <a:lnTo>
                    <a:pt x="1054" y="61"/>
                  </a:lnTo>
                  <a:lnTo>
                    <a:pt x="1052" y="66"/>
                  </a:lnTo>
                  <a:lnTo>
                    <a:pt x="1049" y="71"/>
                  </a:lnTo>
                  <a:lnTo>
                    <a:pt x="1048" y="76"/>
                  </a:lnTo>
                  <a:lnTo>
                    <a:pt x="1046" y="82"/>
                  </a:lnTo>
                  <a:lnTo>
                    <a:pt x="1046" y="87"/>
                  </a:lnTo>
                  <a:lnTo>
                    <a:pt x="1045" y="93"/>
                  </a:lnTo>
                  <a:lnTo>
                    <a:pt x="1046" y="99"/>
                  </a:lnTo>
                  <a:lnTo>
                    <a:pt x="1046" y="105"/>
                  </a:lnTo>
                  <a:lnTo>
                    <a:pt x="1048" y="111"/>
                  </a:lnTo>
                  <a:lnTo>
                    <a:pt x="1049" y="116"/>
                  </a:lnTo>
                  <a:lnTo>
                    <a:pt x="1052" y="121"/>
                  </a:lnTo>
                  <a:lnTo>
                    <a:pt x="1054" y="126"/>
                  </a:lnTo>
                  <a:lnTo>
                    <a:pt x="1057" y="130"/>
                  </a:lnTo>
                  <a:lnTo>
                    <a:pt x="1061" y="134"/>
                  </a:lnTo>
                  <a:lnTo>
                    <a:pt x="1064" y="137"/>
                  </a:lnTo>
                  <a:lnTo>
                    <a:pt x="1069" y="140"/>
                  </a:lnTo>
                  <a:lnTo>
                    <a:pt x="1073" y="143"/>
                  </a:lnTo>
                  <a:lnTo>
                    <a:pt x="1078" y="145"/>
                  </a:lnTo>
                  <a:lnTo>
                    <a:pt x="1083" y="147"/>
                  </a:lnTo>
                  <a:lnTo>
                    <a:pt x="1088" y="148"/>
                  </a:lnTo>
                  <a:lnTo>
                    <a:pt x="1094" y="149"/>
                  </a:lnTo>
                  <a:lnTo>
                    <a:pt x="1100" y="149"/>
                  </a:lnTo>
                  <a:lnTo>
                    <a:pt x="1109" y="149"/>
                  </a:lnTo>
                  <a:lnTo>
                    <a:pt x="1118" y="147"/>
                  </a:lnTo>
                  <a:lnTo>
                    <a:pt x="1122" y="145"/>
                  </a:lnTo>
                  <a:lnTo>
                    <a:pt x="1126" y="144"/>
                  </a:lnTo>
                  <a:lnTo>
                    <a:pt x="1133" y="140"/>
                  </a:lnTo>
                  <a:lnTo>
                    <a:pt x="1136" y="137"/>
                  </a:lnTo>
                  <a:lnTo>
                    <a:pt x="1139" y="135"/>
                  </a:lnTo>
                  <a:lnTo>
                    <a:pt x="1142" y="132"/>
                  </a:lnTo>
                  <a:lnTo>
                    <a:pt x="1145" y="129"/>
                  </a:lnTo>
                  <a:lnTo>
                    <a:pt x="1147" y="126"/>
                  </a:lnTo>
                  <a:lnTo>
                    <a:pt x="1149" y="123"/>
                  </a:lnTo>
                  <a:lnTo>
                    <a:pt x="1150" y="119"/>
                  </a:lnTo>
                  <a:lnTo>
                    <a:pt x="1152" y="116"/>
                  </a:lnTo>
                  <a:lnTo>
                    <a:pt x="1120" y="116"/>
                  </a:lnTo>
                  <a:lnTo>
                    <a:pt x="1118" y="118"/>
                  </a:lnTo>
                  <a:lnTo>
                    <a:pt x="1116" y="120"/>
                  </a:lnTo>
                  <a:lnTo>
                    <a:pt x="1114" y="122"/>
                  </a:lnTo>
                  <a:lnTo>
                    <a:pt x="1112" y="123"/>
                  </a:lnTo>
                  <a:lnTo>
                    <a:pt x="1107" y="125"/>
                  </a:lnTo>
                  <a:lnTo>
                    <a:pt x="1101" y="125"/>
                  </a:lnTo>
                  <a:lnTo>
                    <a:pt x="1096" y="125"/>
                  </a:lnTo>
                  <a:lnTo>
                    <a:pt x="1092" y="124"/>
                  </a:lnTo>
                  <a:lnTo>
                    <a:pt x="1088" y="122"/>
                  </a:lnTo>
                  <a:lnTo>
                    <a:pt x="1085" y="120"/>
                  </a:lnTo>
                  <a:lnTo>
                    <a:pt x="1082" y="116"/>
                  </a:lnTo>
                  <a:lnTo>
                    <a:pt x="1080" y="112"/>
                  </a:lnTo>
                  <a:lnTo>
                    <a:pt x="1078" y="108"/>
                  </a:lnTo>
                  <a:lnTo>
                    <a:pt x="1078" y="106"/>
                  </a:lnTo>
                  <a:lnTo>
                    <a:pt x="1078" y="103"/>
                  </a:lnTo>
                  <a:lnTo>
                    <a:pt x="1152" y="103"/>
                  </a:lnTo>
                  <a:close/>
                  <a:moveTo>
                    <a:pt x="995" y="148"/>
                  </a:moveTo>
                  <a:lnTo>
                    <a:pt x="1031" y="40"/>
                  </a:lnTo>
                  <a:lnTo>
                    <a:pt x="998" y="40"/>
                  </a:lnTo>
                  <a:lnTo>
                    <a:pt x="987" y="81"/>
                  </a:lnTo>
                  <a:lnTo>
                    <a:pt x="980" y="111"/>
                  </a:lnTo>
                  <a:lnTo>
                    <a:pt x="977" y="102"/>
                  </a:lnTo>
                  <a:lnTo>
                    <a:pt x="975" y="94"/>
                  </a:lnTo>
                  <a:lnTo>
                    <a:pt x="973" y="87"/>
                  </a:lnTo>
                  <a:lnTo>
                    <a:pt x="971" y="81"/>
                  </a:lnTo>
                  <a:lnTo>
                    <a:pt x="959" y="40"/>
                  </a:lnTo>
                  <a:lnTo>
                    <a:pt x="925" y="40"/>
                  </a:lnTo>
                  <a:lnTo>
                    <a:pt x="963" y="148"/>
                  </a:lnTo>
                  <a:lnTo>
                    <a:pt x="995" y="148"/>
                  </a:lnTo>
                  <a:close/>
                  <a:moveTo>
                    <a:pt x="906" y="0"/>
                  </a:moveTo>
                  <a:lnTo>
                    <a:pt x="874" y="0"/>
                  </a:lnTo>
                  <a:lnTo>
                    <a:pt x="874" y="26"/>
                  </a:lnTo>
                  <a:lnTo>
                    <a:pt x="906" y="26"/>
                  </a:lnTo>
                  <a:lnTo>
                    <a:pt x="906" y="0"/>
                  </a:lnTo>
                  <a:close/>
                  <a:moveTo>
                    <a:pt x="906" y="40"/>
                  </a:moveTo>
                  <a:lnTo>
                    <a:pt x="874" y="40"/>
                  </a:lnTo>
                  <a:lnTo>
                    <a:pt x="874" y="148"/>
                  </a:lnTo>
                  <a:lnTo>
                    <a:pt x="906" y="148"/>
                  </a:lnTo>
                  <a:lnTo>
                    <a:pt x="906" y="40"/>
                  </a:lnTo>
                  <a:close/>
                  <a:moveTo>
                    <a:pt x="748" y="40"/>
                  </a:moveTo>
                  <a:lnTo>
                    <a:pt x="748" y="148"/>
                  </a:lnTo>
                  <a:lnTo>
                    <a:pt x="780" y="148"/>
                  </a:lnTo>
                  <a:lnTo>
                    <a:pt x="780" y="88"/>
                  </a:lnTo>
                  <a:lnTo>
                    <a:pt x="781" y="81"/>
                  </a:lnTo>
                  <a:lnTo>
                    <a:pt x="781" y="77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7" y="67"/>
                  </a:lnTo>
                  <a:lnTo>
                    <a:pt x="791" y="65"/>
                  </a:lnTo>
                  <a:lnTo>
                    <a:pt x="794" y="64"/>
                  </a:lnTo>
                  <a:lnTo>
                    <a:pt x="799" y="64"/>
                  </a:lnTo>
                  <a:lnTo>
                    <a:pt x="802" y="64"/>
                  </a:lnTo>
                  <a:lnTo>
                    <a:pt x="806" y="66"/>
                  </a:lnTo>
                  <a:lnTo>
                    <a:pt x="809" y="67"/>
                  </a:lnTo>
                  <a:lnTo>
                    <a:pt x="811" y="70"/>
                  </a:lnTo>
                  <a:lnTo>
                    <a:pt x="812" y="71"/>
                  </a:lnTo>
                  <a:lnTo>
                    <a:pt x="813" y="73"/>
                  </a:lnTo>
                  <a:lnTo>
                    <a:pt x="813" y="75"/>
                  </a:lnTo>
                  <a:lnTo>
                    <a:pt x="814" y="77"/>
                  </a:lnTo>
                  <a:lnTo>
                    <a:pt x="814" y="89"/>
                  </a:lnTo>
                  <a:lnTo>
                    <a:pt x="814" y="148"/>
                  </a:lnTo>
                  <a:lnTo>
                    <a:pt x="846" y="148"/>
                  </a:lnTo>
                  <a:lnTo>
                    <a:pt x="846" y="78"/>
                  </a:lnTo>
                  <a:lnTo>
                    <a:pt x="846" y="73"/>
                  </a:lnTo>
                  <a:lnTo>
                    <a:pt x="845" y="69"/>
                  </a:lnTo>
                  <a:lnTo>
                    <a:pt x="845" y="65"/>
                  </a:lnTo>
                  <a:lnTo>
                    <a:pt x="843" y="61"/>
                  </a:lnTo>
                  <a:lnTo>
                    <a:pt x="842" y="57"/>
                  </a:lnTo>
                  <a:lnTo>
                    <a:pt x="840" y="54"/>
                  </a:lnTo>
                  <a:lnTo>
                    <a:pt x="838" y="51"/>
                  </a:lnTo>
                  <a:lnTo>
                    <a:pt x="836" y="48"/>
                  </a:lnTo>
                  <a:lnTo>
                    <a:pt x="834" y="46"/>
                  </a:lnTo>
                  <a:lnTo>
                    <a:pt x="831" y="44"/>
                  </a:lnTo>
                  <a:lnTo>
                    <a:pt x="824" y="40"/>
                  </a:lnTo>
                  <a:lnTo>
                    <a:pt x="821" y="39"/>
                  </a:lnTo>
                  <a:lnTo>
                    <a:pt x="817" y="38"/>
                  </a:lnTo>
                  <a:lnTo>
                    <a:pt x="808" y="37"/>
                  </a:lnTo>
                  <a:lnTo>
                    <a:pt x="801" y="38"/>
                  </a:lnTo>
                  <a:lnTo>
                    <a:pt x="797" y="39"/>
                  </a:lnTo>
                  <a:lnTo>
                    <a:pt x="794" y="40"/>
                  </a:lnTo>
                  <a:lnTo>
                    <a:pt x="790" y="42"/>
                  </a:lnTo>
                  <a:lnTo>
                    <a:pt x="787" y="44"/>
                  </a:lnTo>
                  <a:lnTo>
                    <a:pt x="783" y="48"/>
                  </a:lnTo>
                  <a:lnTo>
                    <a:pt x="779" y="51"/>
                  </a:lnTo>
                  <a:lnTo>
                    <a:pt x="779" y="42"/>
                  </a:lnTo>
                  <a:lnTo>
                    <a:pt x="748" y="42"/>
                  </a:lnTo>
                  <a:lnTo>
                    <a:pt x="748" y="40"/>
                  </a:lnTo>
                  <a:close/>
                  <a:moveTo>
                    <a:pt x="684" y="0"/>
                  </a:moveTo>
                  <a:lnTo>
                    <a:pt x="684" y="97"/>
                  </a:lnTo>
                  <a:lnTo>
                    <a:pt x="684" y="104"/>
                  </a:lnTo>
                  <a:lnTo>
                    <a:pt x="683" y="109"/>
                  </a:lnTo>
                  <a:lnTo>
                    <a:pt x="681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5" y="119"/>
                  </a:lnTo>
                  <a:lnTo>
                    <a:pt x="670" y="121"/>
                  </a:lnTo>
                  <a:lnTo>
                    <a:pt x="664" y="122"/>
                  </a:lnTo>
                  <a:lnTo>
                    <a:pt x="659" y="123"/>
                  </a:lnTo>
                  <a:lnTo>
                    <a:pt x="653" y="122"/>
                  </a:lnTo>
                  <a:lnTo>
                    <a:pt x="650" y="122"/>
                  </a:lnTo>
                  <a:lnTo>
                    <a:pt x="647" y="121"/>
                  </a:lnTo>
                  <a:lnTo>
                    <a:pt x="645" y="120"/>
                  </a:lnTo>
                  <a:lnTo>
                    <a:pt x="643" y="119"/>
                  </a:lnTo>
                  <a:lnTo>
                    <a:pt x="639" y="116"/>
                  </a:lnTo>
                  <a:lnTo>
                    <a:pt x="637" y="112"/>
                  </a:lnTo>
                  <a:lnTo>
                    <a:pt x="635" y="109"/>
                  </a:lnTo>
                  <a:lnTo>
                    <a:pt x="634" y="104"/>
                  </a:lnTo>
                  <a:lnTo>
                    <a:pt x="634" y="97"/>
                  </a:lnTo>
                  <a:lnTo>
                    <a:pt x="634" y="0"/>
                  </a:lnTo>
                  <a:lnTo>
                    <a:pt x="599" y="0"/>
                  </a:lnTo>
                  <a:lnTo>
                    <a:pt x="599" y="100"/>
                  </a:lnTo>
                  <a:lnTo>
                    <a:pt x="599" y="107"/>
                  </a:lnTo>
                  <a:lnTo>
                    <a:pt x="600" y="113"/>
                  </a:lnTo>
                  <a:lnTo>
                    <a:pt x="601" y="118"/>
                  </a:lnTo>
                  <a:lnTo>
                    <a:pt x="602" y="124"/>
                  </a:lnTo>
                  <a:lnTo>
                    <a:pt x="604" y="128"/>
                  </a:lnTo>
                  <a:lnTo>
                    <a:pt x="607" y="132"/>
                  </a:lnTo>
                  <a:lnTo>
                    <a:pt x="610" y="136"/>
                  </a:lnTo>
                  <a:lnTo>
                    <a:pt x="614" y="139"/>
                  </a:lnTo>
                  <a:lnTo>
                    <a:pt x="618" y="142"/>
                  </a:lnTo>
                  <a:lnTo>
                    <a:pt x="623" y="145"/>
                  </a:lnTo>
                  <a:lnTo>
                    <a:pt x="628" y="147"/>
                  </a:lnTo>
                  <a:lnTo>
                    <a:pt x="634" y="149"/>
                  </a:lnTo>
                  <a:lnTo>
                    <a:pt x="639" y="150"/>
                  </a:lnTo>
                  <a:lnTo>
                    <a:pt x="645" y="151"/>
                  </a:lnTo>
                  <a:lnTo>
                    <a:pt x="657" y="152"/>
                  </a:lnTo>
                  <a:lnTo>
                    <a:pt x="670" y="151"/>
                  </a:lnTo>
                  <a:lnTo>
                    <a:pt x="676" y="150"/>
                  </a:lnTo>
                  <a:lnTo>
                    <a:pt x="681" y="149"/>
                  </a:lnTo>
                  <a:lnTo>
                    <a:pt x="687" y="147"/>
                  </a:lnTo>
                  <a:lnTo>
                    <a:pt x="692" y="145"/>
                  </a:lnTo>
                  <a:lnTo>
                    <a:pt x="696" y="142"/>
                  </a:lnTo>
                  <a:lnTo>
                    <a:pt x="701" y="139"/>
                  </a:lnTo>
                  <a:lnTo>
                    <a:pt x="705" y="136"/>
                  </a:lnTo>
                  <a:lnTo>
                    <a:pt x="708" y="133"/>
                  </a:lnTo>
                  <a:lnTo>
                    <a:pt x="711" y="129"/>
                  </a:lnTo>
                  <a:lnTo>
                    <a:pt x="713" y="124"/>
                  </a:lnTo>
                  <a:lnTo>
                    <a:pt x="714" y="119"/>
                  </a:lnTo>
                  <a:lnTo>
                    <a:pt x="715" y="113"/>
                  </a:lnTo>
                  <a:lnTo>
                    <a:pt x="716" y="107"/>
                  </a:lnTo>
                  <a:lnTo>
                    <a:pt x="716" y="100"/>
                  </a:lnTo>
                  <a:lnTo>
                    <a:pt x="716" y="0"/>
                  </a:lnTo>
                  <a:lnTo>
                    <a:pt x="684" y="0"/>
                  </a:lnTo>
                  <a:close/>
                  <a:moveTo>
                    <a:pt x="465" y="63"/>
                  </a:moveTo>
                  <a:lnTo>
                    <a:pt x="471" y="63"/>
                  </a:lnTo>
                  <a:lnTo>
                    <a:pt x="474" y="64"/>
                  </a:lnTo>
                  <a:lnTo>
                    <a:pt x="476" y="65"/>
                  </a:lnTo>
                  <a:lnTo>
                    <a:pt x="480" y="67"/>
                  </a:lnTo>
                  <a:lnTo>
                    <a:pt x="484" y="71"/>
                  </a:lnTo>
                  <a:lnTo>
                    <a:pt x="487" y="75"/>
                  </a:lnTo>
                  <a:lnTo>
                    <a:pt x="489" y="81"/>
                  </a:lnTo>
                  <a:lnTo>
                    <a:pt x="490" y="87"/>
                  </a:lnTo>
                  <a:lnTo>
                    <a:pt x="490" y="95"/>
                  </a:lnTo>
                  <a:lnTo>
                    <a:pt x="490" y="102"/>
                  </a:lnTo>
                  <a:lnTo>
                    <a:pt x="488" y="108"/>
                  </a:lnTo>
                  <a:lnTo>
                    <a:pt x="487" y="110"/>
                  </a:lnTo>
                  <a:lnTo>
                    <a:pt x="486" y="113"/>
                  </a:lnTo>
                  <a:lnTo>
                    <a:pt x="483" y="117"/>
                  </a:lnTo>
                  <a:lnTo>
                    <a:pt x="482" y="119"/>
                  </a:lnTo>
                  <a:lnTo>
                    <a:pt x="480" y="121"/>
                  </a:lnTo>
                  <a:lnTo>
                    <a:pt x="475" y="123"/>
                  </a:lnTo>
                  <a:lnTo>
                    <a:pt x="473" y="124"/>
                  </a:lnTo>
                  <a:lnTo>
                    <a:pt x="470" y="125"/>
                  </a:lnTo>
                  <a:lnTo>
                    <a:pt x="465" y="125"/>
                  </a:lnTo>
                  <a:lnTo>
                    <a:pt x="460" y="125"/>
                  </a:lnTo>
                  <a:lnTo>
                    <a:pt x="457" y="124"/>
                  </a:lnTo>
                  <a:lnTo>
                    <a:pt x="455" y="123"/>
                  </a:lnTo>
                  <a:lnTo>
                    <a:pt x="450" y="121"/>
                  </a:lnTo>
                  <a:lnTo>
                    <a:pt x="447" y="117"/>
                  </a:lnTo>
                  <a:lnTo>
                    <a:pt x="444" y="113"/>
                  </a:lnTo>
                  <a:lnTo>
                    <a:pt x="442" y="107"/>
                  </a:lnTo>
                  <a:lnTo>
                    <a:pt x="440" y="101"/>
                  </a:lnTo>
                  <a:lnTo>
                    <a:pt x="440" y="93"/>
                  </a:lnTo>
                  <a:lnTo>
                    <a:pt x="441" y="86"/>
                  </a:lnTo>
                  <a:lnTo>
                    <a:pt x="442" y="80"/>
                  </a:lnTo>
                  <a:lnTo>
                    <a:pt x="443" y="78"/>
                  </a:lnTo>
                  <a:lnTo>
                    <a:pt x="444" y="75"/>
                  </a:lnTo>
                  <a:lnTo>
                    <a:pt x="447" y="71"/>
                  </a:lnTo>
                  <a:lnTo>
                    <a:pt x="451" y="67"/>
                  </a:lnTo>
                  <a:lnTo>
                    <a:pt x="455" y="65"/>
                  </a:lnTo>
                  <a:lnTo>
                    <a:pt x="457" y="64"/>
                  </a:lnTo>
                  <a:lnTo>
                    <a:pt x="460" y="63"/>
                  </a:lnTo>
                  <a:lnTo>
                    <a:pt x="465" y="63"/>
                  </a:lnTo>
                  <a:close/>
                  <a:moveTo>
                    <a:pt x="465" y="37"/>
                  </a:moveTo>
                  <a:lnTo>
                    <a:pt x="459" y="38"/>
                  </a:lnTo>
                  <a:lnTo>
                    <a:pt x="453" y="38"/>
                  </a:lnTo>
                  <a:lnTo>
                    <a:pt x="447" y="40"/>
                  </a:lnTo>
                  <a:lnTo>
                    <a:pt x="442" y="42"/>
                  </a:lnTo>
                  <a:lnTo>
                    <a:pt x="437" y="44"/>
                  </a:lnTo>
                  <a:lnTo>
                    <a:pt x="432" y="47"/>
                  </a:lnTo>
                  <a:lnTo>
                    <a:pt x="428" y="50"/>
                  </a:lnTo>
                  <a:lnTo>
                    <a:pt x="424" y="53"/>
                  </a:lnTo>
                  <a:lnTo>
                    <a:pt x="420" y="57"/>
                  </a:lnTo>
                  <a:lnTo>
                    <a:pt x="417" y="61"/>
                  </a:lnTo>
                  <a:lnTo>
                    <a:pt x="414" y="66"/>
                  </a:lnTo>
                  <a:lnTo>
                    <a:pt x="412" y="71"/>
                  </a:lnTo>
                  <a:lnTo>
                    <a:pt x="410" y="76"/>
                  </a:lnTo>
                  <a:lnTo>
                    <a:pt x="409" y="82"/>
                  </a:lnTo>
                  <a:lnTo>
                    <a:pt x="408" y="87"/>
                  </a:lnTo>
                  <a:lnTo>
                    <a:pt x="408" y="93"/>
                  </a:lnTo>
                  <a:lnTo>
                    <a:pt x="408" y="99"/>
                  </a:lnTo>
                  <a:lnTo>
                    <a:pt x="409" y="105"/>
                  </a:lnTo>
                  <a:lnTo>
                    <a:pt x="410" y="111"/>
                  </a:lnTo>
                  <a:lnTo>
                    <a:pt x="412" y="116"/>
                  </a:lnTo>
                  <a:lnTo>
                    <a:pt x="414" y="121"/>
                  </a:lnTo>
                  <a:lnTo>
                    <a:pt x="417" y="126"/>
                  </a:lnTo>
                  <a:lnTo>
                    <a:pt x="420" y="130"/>
                  </a:lnTo>
                  <a:lnTo>
                    <a:pt x="424" y="134"/>
                  </a:lnTo>
                  <a:lnTo>
                    <a:pt x="428" y="137"/>
                  </a:lnTo>
                  <a:lnTo>
                    <a:pt x="432" y="140"/>
                  </a:lnTo>
                  <a:lnTo>
                    <a:pt x="437" y="143"/>
                  </a:lnTo>
                  <a:lnTo>
                    <a:pt x="442" y="145"/>
                  </a:lnTo>
                  <a:lnTo>
                    <a:pt x="447" y="147"/>
                  </a:lnTo>
                  <a:lnTo>
                    <a:pt x="453" y="148"/>
                  </a:lnTo>
                  <a:lnTo>
                    <a:pt x="459" y="149"/>
                  </a:lnTo>
                  <a:lnTo>
                    <a:pt x="465" y="149"/>
                  </a:lnTo>
                  <a:lnTo>
                    <a:pt x="471" y="149"/>
                  </a:lnTo>
                  <a:lnTo>
                    <a:pt x="477" y="148"/>
                  </a:lnTo>
                  <a:lnTo>
                    <a:pt x="483" y="147"/>
                  </a:lnTo>
                  <a:lnTo>
                    <a:pt x="488" y="145"/>
                  </a:lnTo>
                  <a:lnTo>
                    <a:pt x="493" y="143"/>
                  </a:lnTo>
                  <a:lnTo>
                    <a:pt x="498" y="140"/>
                  </a:lnTo>
                  <a:lnTo>
                    <a:pt x="502" y="137"/>
                  </a:lnTo>
                  <a:lnTo>
                    <a:pt x="506" y="133"/>
                  </a:lnTo>
                  <a:lnTo>
                    <a:pt x="510" y="129"/>
                  </a:lnTo>
                  <a:lnTo>
                    <a:pt x="513" y="125"/>
                  </a:lnTo>
                  <a:lnTo>
                    <a:pt x="516" y="121"/>
                  </a:lnTo>
                  <a:lnTo>
                    <a:pt x="518" y="116"/>
                  </a:lnTo>
                  <a:lnTo>
                    <a:pt x="520" y="110"/>
                  </a:lnTo>
                  <a:lnTo>
                    <a:pt x="521" y="105"/>
                  </a:lnTo>
                  <a:lnTo>
                    <a:pt x="522" y="99"/>
                  </a:lnTo>
                  <a:lnTo>
                    <a:pt x="522" y="93"/>
                  </a:lnTo>
                  <a:lnTo>
                    <a:pt x="522" y="87"/>
                  </a:lnTo>
                  <a:lnTo>
                    <a:pt x="521" y="82"/>
                  </a:lnTo>
                  <a:lnTo>
                    <a:pt x="520" y="76"/>
                  </a:lnTo>
                  <a:lnTo>
                    <a:pt x="518" y="71"/>
                  </a:lnTo>
                  <a:lnTo>
                    <a:pt x="516" y="66"/>
                  </a:lnTo>
                  <a:lnTo>
                    <a:pt x="513" y="61"/>
                  </a:lnTo>
                  <a:lnTo>
                    <a:pt x="510" y="57"/>
                  </a:lnTo>
                  <a:lnTo>
                    <a:pt x="507" y="53"/>
                  </a:lnTo>
                  <a:lnTo>
                    <a:pt x="503" y="50"/>
                  </a:lnTo>
                  <a:lnTo>
                    <a:pt x="498" y="47"/>
                  </a:lnTo>
                  <a:lnTo>
                    <a:pt x="494" y="44"/>
                  </a:lnTo>
                  <a:lnTo>
                    <a:pt x="489" y="42"/>
                  </a:lnTo>
                  <a:lnTo>
                    <a:pt x="483" y="40"/>
                  </a:lnTo>
                  <a:lnTo>
                    <a:pt x="477" y="38"/>
                  </a:lnTo>
                  <a:lnTo>
                    <a:pt x="471" y="38"/>
                  </a:lnTo>
                  <a:lnTo>
                    <a:pt x="465" y="37"/>
                  </a:lnTo>
                  <a:close/>
                  <a:moveTo>
                    <a:pt x="395" y="42"/>
                  </a:moveTo>
                  <a:lnTo>
                    <a:pt x="376" y="42"/>
                  </a:lnTo>
                  <a:lnTo>
                    <a:pt x="376" y="8"/>
                  </a:lnTo>
                  <a:lnTo>
                    <a:pt x="343" y="8"/>
                  </a:lnTo>
                  <a:lnTo>
                    <a:pt x="343" y="42"/>
                  </a:lnTo>
                  <a:lnTo>
                    <a:pt x="328" y="42"/>
                  </a:lnTo>
                  <a:lnTo>
                    <a:pt x="328" y="64"/>
                  </a:lnTo>
                  <a:lnTo>
                    <a:pt x="343" y="64"/>
                  </a:lnTo>
                  <a:lnTo>
                    <a:pt x="343" y="113"/>
                  </a:lnTo>
                  <a:lnTo>
                    <a:pt x="344" y="124"/>
                  </a:lnTo>
                  <a:lnTo>
                    <a:pt x="345" y="131"/>
                  </a:lnTo>
                  <a:lnTo>
                    <a:pt x="346" y="136"/>
                  </a:lnTo>
                  <a:lnTo>
                    <a:pt x="348" y="139"/>
                  </a:lnTo>
                  <a:lnTo>
                    <a:pt x="349" y="141"/>
                  </a:lnTo>
                  <a:lnTo>
                    <a:pt x="351" y="143"/>
                  </a:lnTo>
                  <a:lnTo>
                    <a:pt x="353" y="144"/>
                  </a:lnTo>
                  <a:lnTo>
                    <a:pt x="355" y="145"/>
                  </a:lnTo>
                  <a:lnTo>
                    <a:pt x="358" y="146"/>
                  </a:lnTo>
                  <a:lnTo>
                    <a:pt x="365" y="147"/>
                  </a:lnTo>
                  <a:lnTo>
                    <a:pt x="374" y="148"/>
                  </a:lnTo>
                  <a:lnTo>
                    <a:pt x="394" y="148"/>
                  </a:lnTo>
                  <a:lnTo>
                    <a:pt x="394" y="124"/>
                  </a:lnTo>
                  <a:lnTo>
                    <a:pt x="383" y="124"/>
                  </a:lnTo>
                  <a:lnTo>
                    <a:pt x="380" y="124"/>
                  </a:lnTo>
                  <a:lnTo>
                    <a:pt x="378" y="124"/>
                  </a:lnTo>
                  <a:lnTo>
                    <a:pt x="377" y="123"/>
                  </a:lnTo>
                  <a:lnTo>
                    <a:pt x="376" y="121"/>
                  </a:lnTo>
                  <a:lnTo>
                    <a:pt x="375" y="119"/>
                  </a:lnTo>
                  <a:lnTo>
                    <a:pt x="375" y="116"/>
                  </a:lnTo>
                  <a:lnTo>
                    <a:pt x="374" y="106"/>
                  </a:lnTo>
                  <a:lnTo>
                    <a:pt x="374" y="64"/>
                  </a:lnTo>
                  <a:lnTo>
                    <a:pt x="394" y="64"/>
                  </a:lnTo>
                  <a:lnTo>
                    <a:pt x="394" y="42"/>
                  </a:lnTo>
                  <a:lnTo>
                    <a:pt x="395" y="42"/>
                  </a:lnTo>
                  <a:close/>
                  <a:moveTo>
                    <a:pt x="310" y="0"/>
                  </a:moveTo>
                  <a:lnTo>
                    <a:pt x="278" y="0"/>
                  </a:lnTo>
                  <a:lnTo>
                    <a:pt x="278" y="148"/>
                  </a:lnTo>
                  <a:lnTo>
                    <a:pt x="310" y="148"/>
                  </a:lnTo>
                  <a:lnTo>
                    <a:pt x="310" y="0"/>
                  </a:lnTo>
                  <a:close/>
                  <a:moveTo>
                    <a:pt x="220" y="113"/>
                  </a:moveTo>
                  <a:lnTo>
                    <a:pt x="216" y="119"/>
                  </a:lnTo>
                  <a:lnTo>
                    <a:pt x="213" y="122"/>
                  </a:lnTo>
                  <a:lnTo>
                    <a:pt x="211" y="124"/>
                  </a:lnTo>
                  <a:lnTo>
                    <a:pt x="208" y="125"/>
                  </a:lnTo>
                  <a:lnTo>
                    <a:pt x="204" y="126"/>
                  </a:lnTo>
                  <a:lnTo>
                    <a:pt x="201" y="127"/>
                  </a:lnTo>
                  <a:lnTo>
                    <a:pt x="197" y="127"/>
                  </a:lnTo>
                  <a:lnTo>
                    <a:pt x="193" y="127"/>
                  </a:lnTo>
                  <a:lnTo>
                    <a:pt x="190" y="126"/>
                  </a:lnTo>
                  <a:lnTo>
                    <a:pt x="188" y="125"/>
                  </a:lnTo>
                  <a:lnTo>
                    <a:pt x="185" y="124"/>
                  </a:lnTo>
                  <a:lnTo>
                    <a:pt x="184" y="122"/>
                  </a:lnTo>
                  <a:lnTo>
                    <a:pt x="181" y="120"/>
                  </a:lnTo>
                  <a:lnTo>
                    <a:pt x="181" y="118"/>
                  </a:lnTo>
                  <a:lnTo>
                    <a:pt x="180" y="116"/>
                  </a:lnTo>
                  <a:lnTo>
                    <a:pt x="181" y="113"/>
                  </a:lnTo>
                  <a:lnTo>
                    <a:pt x="181" y="112"/>
                  </a:lnTo>
                  <a:lnTo>
                    <a:pt x="181" y="111"/>
                  </a:lnTo>
                  <a:lnTo>
                    <a:pt x="182" y="109"/>
                  </a:lnTo>
                  <a:lnTo>
                    <a:pt x="185" y="108"/>
                  </a:lnTo>
                  <a:lnTo>
                    <a:pt x="187" y="106"/>
                  </a:lnTo>
                  <a:lnTo>
                    <a:pt x="190" y="105"/>
                  </a:lnTo>
                  <a:lnTo>
                    <a:pt x="198" y="103"/>
                  </a:lnTo>
                  <a:lnTo>
                    <a:pt x="209" y="100"/>
                  </a:lnTo>
                  <a:lnTo>
                    <a:pt x="216" y="99"/>
                  </a:lnTo>
                  <a:lnTo>
                    <a:pt x="218" y="98"/>
                  </a:lnTo>
                  <a:lnTo>
                    <a:pt x="220" y="97"/>
                  </a:lnTo>
                  <a:lnTo>
                    <a:pt x="220" y="113"/>
                  </a:lnTo>
                  <a:close/>
                  <a:moveTo>
                    <a:pt x="184" y="74"/>
                  </a:moveTo>
                  <a:lnTo>
                    <a:pt x="185" y="71"/>
                  </a:lnTo>
                  <a:lnTo>
                    <a:pt x="186" y="68"/>
                  </a:lnTo>
                  <a:lnTo>
                    <a:pt x="188" y="66"/>
                  </a:lnTo>
                  <a:lnTo>
                    <a:pt x="190" y="64"/>
                  </a:lnTo>
                  <a:lnTo>
                    <a:pt x="192" y="63"/>
                  </a:lnTo>
                  <a:lnTo>
                    <a:pt x="195" y="62"/>
                  </a:lnTo>
                  <a:lnTo>
                    <a:pt x="198" y="61"/>
                  </a:lnTo>
                  <a:lnTo>
                    <a:pt x="202" y="61"/>
                  </a:lnTo>
                  <a:lnTo>
                    <a:pt x="206" y="61"/>
                  </a:lnTo>
                  <a:lnTo>
                    <a:pt x="209" y="62"/>
                  </a:lnTo>
                  <a:lnTo>
                    <a:pt x="214" y="64"/>
                  </a:lnTo>
                  <a:lnTo>
                    <a:pt x="216" y="65"/>
                  </a:lnTo>
                  <a:lnTo>
                    <a:pt x="218" y="67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8" y="75"/>
                  </a:lnTo>
                  <a:lnTo>
                    <a:pt x="217" y="75"/>
                  </a:lnTo>
                  <a:lnTo>
                    <a:pt x="214" y="77"/>
                  </a:lnTo>
                  <a:lnTo>
                    <a:pt x="209" y="78"/>
                  </a:lnTo>
                  <a:lnTo>
                    <a:pt x="193" y="81"/>
                  </a:lnTo>
                  <a:lnTo>
                    <a:pt x="181" y="83"/>
                  </a:lnTo>
                  <a:lnTo>
                    <a:pt x="173" y="85"/>
                  </a:lnTo>
                  <a:lnTo>
                    <a:pt x="165" y="88"/>
                  </a:lnTo>
                  <a:lnTo>
                    <a:pt x="160" y="92"/>
                  </a:lnTo>
                  <a:lnTo>
                    <a:pt x="157" y="95"/>
                  </a:lnTo>
                  <a:lnTo>
                    <a:pt x="155" y="97"/>
                  </a:lnTo>
                  <a:lnTo>
                    <a:pt x="153" y="100"/>
                  </a:lnTo>
                  <a:lnTo>
                    <a:pt x="152" y="103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2" y="129"/>
                  </a:lnTo>
                  <a:lnTo>
                    <a:pt x="156" y="135"/>
                  </a:lnTo>
                  <a:lnTo>
                    <a:pt x="158" y="137"/>
                  </a:lnTo>
                  <a:lnTo>
                    <a:pt x="160" y="140"/>
                  </a:lnTo>
                  <a:lnTo>
                    <a:pt x="166" y="144"/>
                  </a:lnTo>
                  <a:lnTo>
                    <a:pt x="169" y="145"/>
                  </a:lnTo>
                  <a:lnTo>
                    <a:pt x="173" y="147"/>
                  </a:lnTo>
                  <a:lnTo>
                    <a:pt x="176" y="148"/>
                  </a:lnTo>
                  <a:lnTo>
                    <a:pt x="180" y="149"/>
                  </a:lnTo>
                  <a:lnTo>
                    <a:pt x="190" y="149"/>
                  </a:lnTo>
                  <a:lnTo>
                    <a:pt x="198" y="149"/>
                  </a:lnTo>
                  <a:lnTo>
                    <a:pt x="202" y="148"/>
                  </a:lnTo>
                  <a:lnTo>
                    <a:pt x="206" y="147"/>
                  </a:lnTo>
                  <a:lnTo>
                    <a:pt x="209" y="145"/>
                  </a:lnTo>
                  <a:lnTo>
                    <a:pt x="213" y="143"/>
                  </a:lnTo>
                  <a:lnTo>
                    <a:pt x="220" y="138"/>
                  </a:lnTo>
                  <a:lnTo>
                    <a:pt x="223" y="146"/>
                  </a:lnTo>
                  <a:lnTo>
                    <a:pt x="255" y="146"/>
                  </a:lnTo>
                  <a:lnTo>
                    <a:pt x="253" y="143"/>
                  </a:lnTo>
                  <a:lnTo>
                    <a:pt x="252" y="139"/>
                  </a:lnTo>
                  <a:lnTo>
                    <a:pt x="251" y="135"/>
                  </a:lnTo>
                  <a:lnTo>
                    <a:pt x="251" y="128"/>
                  </a:lnTo>
                  <a:lnTo>
                    <a:pt x="251" y="79"/>
                  </a:lnTo>
                  <a:lnTo>
                    <a:pt x="251" y="69"/>
                  </a:lnTo>
                  <a:lnTo>
                    <a:pt x="250" y="65"/>
                  </a:lnTo>
                  <a:lnTo>
                    <a:pt x="249" y="61"/>
                  </a:lnTo>
                  <a:lnTo>
                    <a:pt x="247" y="57"/>
                  </a:lnTo>
                  <a:lnTo>
                    <a:pt x="245" y="54"/>
                  </a:lnTo>
                  <a:lnTo>
                    <a:pt x="243" y="51"/>
                  </a:lnTo>
                  <a:lnTo>
                    <a:pt x="240" y="49"/>
                  </a:lnTo>
                  <a:lnTo>
                    <a:pt x="237" y="46"/>
                  </a:lnTo>
                  <a:lnTo>
                    <a:pt x="233" y="44"/>
                  </a:lnTo>
                  <a:lnTo>
                    <a:pt x="229" y="42"/>
                  </a:lnTo>
                  <a:lnTo>
                    <a:pt x="224" y="40"/>
                  </a:lnTo>
                  <a:lnTo>
                    <a:pt x="219" y="39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2" y="37"/>
                  </a:lnTo>
                  <a:lnTo>
                    <a:pt x="192" y="38"/>
                  </a:lnTo>
                  <a:lnTo>
                    <a:pt x="181" y="40"/>
                  </a:lnTo>
                  <a:lnTo>
                    <a:pt x="177" y="41"/>
                  </a:lnTo>
                  <a:lnTo>
                    <a:pt x="173" y="43"/>
                  </a:lnTo>
                  <a:lnTo>
                    <a:pt x="167" y="47"/>
                  </a:lnTo>
                  <a:lnTo>
                    <a:pt x="164" y="49"/>
                  </a:lnTo>
                  <a:lnTo>
                    <a:pt x="161" y="52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5" y="65"/>
                  </a:lnTo>
                  <a:lnTo>
                    <a:pt x="154" y="74"/>
                  </a:lnTo>
                  <a:lnTo>
                    <a:pt x="184" y="74"/>
                  </a:lnTo>
                  <a:close/>
                  <a:moveTo>
                    <a:pt x="87" y="91"/>
                  </a:moveTo>
                  <a:lnTo>
                    <a:pt x="53" y="91"/>
                  </a:lnTo>
                  <a:lnTo>
                    <a:pt x="71" y="33"/>
                  </a:lnTo>
                  <a:lnTo>
                    <a:pt x="87" y="91"/>
                  </a:lnTo>
                  <a:close/>
                  <a:moveTo>
                    <a:pt x="94" y="117"/>
                  </a:moveTo>
                  <a:lnTo>
                    <a:pt x="102" y="146"/>
                  </a:lnTo>
                  <a:lnTo>
                    <a:pt x="140" y="146"/>
                  </a:lnTo>
                  <a:lnTo>
                    <a:pt x="94" y="0"/>
                  </a:lnTo>
                  <a:lnTo>
                    <a:pt x="52" y="0"/>
                  </a:lnTo>
                  <a:lnTo>
                    <a:pt x="0" y="148"/>
                  </a:lnTo>
                  <a:lnTo>
                    <a:pt x="36" y="148"/>
                  </a:lnTo>
                  <a:lnTo>
                    <a:pt x="46" y="118"/>
                  </a:lnTo>
                  <a:lnTo>
                    <a:pt x="94" y="118"/>
                  </a:lnTo>
                  <a:lnTo>
                    <a:pt x="9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A5B7F20-6C06-4D1F-92CD-2CC9AF8421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7413" y="4194175"/>
              <a:ext cx="2832100" cy="295275"/>
            </a:xfrm>
            <a:custGeom>
              <a:avLst/>
              <a:gdLst>
                <a:gd name="T0" fmla="*/ 1744 w 1784"/>
                <a:gd name="T1" fmla="*/ 114 h 186"/>
                <a:gd name="T2" fmla="*/ 1736 w 1784"/>
                <a:gd name="T3" fmla="*/ 65 h 186"/>
                <a:gd name="T4" fmla="*/ 1782 w 1784"/>
                <a:gd name="T5" fmla="*/ 156 h 186"/>
                <a:gd name="T6" fmla="*/ 1720 w 1784"/>
                <a:gd name="T7" fmla="*/ 186 h 186"/>
                <a:gd name="T8" fmla="*/ 1717 w 1784"/>
                <a:gd name="T9" fmla="*/ 159 h 186"/>
                <a:gd name="T10" fmla="*/ 1741 w 1784"/>
                <a:gd name="T11" fmla="*/ 140 h 186"/>
                <a:gd name="T12" fmla="*/ 1681 w 1784"/>
                <a:gd name="T13" fmla="*/ 122 h 186"/>
                <a:gd name="T14" fmla="*/ 1694 w 1784"/>
                <a:gd name="T15" fmla="*/ 48 h 186"/>
                <a:gd name="T16" fmla="*/ 1749 w 1784"/>
                <a:gd name="T17" fmla="*/ 52 h 186"/>
                <a:gd name="T18" fmla="*/ 155 w 1784"/>
                <a:gd name="T19" fmla="*/ 2 h 186"/>
                <a:gd name="T20" fmla="*/ 185 w 1784"/>
                <a:gd name="T21" fmla="*/ 44 h 186"/>
                <a:gd name="T22" fmla="*/ 220 w 1784"/>
                <a:gd name="T23" fmla="*/ 0 h 186"/>
                <a:gd name="T24" fmla="*/ 278 w 1784"/>
                <a:gd name="T25" fmla="*/ 105 h 186"/>
                <a:gd name="T26" fmla="*/ 318 w 1784"/>
                <a:gd name="T27" fmla="*/ 120 h 186"/>
                <a:gd name="T28" fmla="*/ 294 w 1784"/>
                <a:gd name="T29" fmla="*/ 151 h 186"/>
                <a:gd name="T30" fmla="*/ 246 w 1784"/>
                <a:gd name="T31" fmla="*/ 101 h 186"/>
                <a:gd name="T32" fmla="*/ 283 w 1784"/>
                <a:gd name="T33" fmla="*/ 42 h 186"/>
                <a:gd name="T34" fmla="*/ 349 w 1784"/>
                <a:gd name="T35" fmla="*/ 70 h 186"/>
                <a:gd name="T36" fmla="*/ 308 w 1784"/>
                <a:gd name="T37" fmla="*/ 64 h 186"/>
                <a:gd name="T38" fmla="*/ 396 w 1784"/>
                <a:gd name="T39" fmla="*/ 44 h 186"/>
                <a:gd name="T40" fmla="*/ 485 w 1784"/>
                <a:gd name="T41" fmla="*/ 44 h 186"/>
                <a:gd name="T42" fmla="*/ 568 w 1784"/>
                <a:gd name="T43" fmla="*/ 2 h 186"/>
                <a:gd name="T44" fmla="*/ 649 w 1784"/>
                <a:gd name="T45" fmla="*/ 151 h 186"/>
                <a:gd name="T46" fmla="*/ 594 w 1784"/>
                <a:gd name="T47" fmla="*/ 125 h 186"/>
                <a:gd name="T48" fmla="*/ 609 w 1784"/>
                <a:gd name="T49" fmla="*/ 49 h 186"/>
                <a:gd name="T50" fmla="*/ 663 w 1784"/>
                <a:gd name="T51" fmla="*/ 2 h 186"/>
                <a:gd name="T52" fmla="*/ 653 w 1784"/>
                <a:gd name="T53" fmla="*/ 124 h 186"/>
                <a:gd name="T54" fmla="*/ 648 w 1784"/>
                <a:gd name="T55" fmla="*/ 65 h 186"/>
                <a:gd name="T56" fmla="*/ 760 w 1784"/>
                <a:gd name="T57" fmla="*/ 122 h 186"/>
                <a:gd name="T58" fmla="*/ 819 w 1784"/>
                <a:gd name="T59" fmla="*/ 132 h 186"/>
                <a:gd name="T60" fmla="*/ 747 w 1784"/>
                <a:gd name="T61" fmla="*/ 145 h 186"/>
                <a:gd name="T62" fmla="*/ 722 w 1784"/>
                <a:gd name="T63" fmla="*/ 78 h 186"/>
                <a:gd name="T64" fmla="*/ 782 w 1784"/>
                <a:gd name="T65" fmla="*/ 40 h 186"/>
                <a:gd name="T66" fmla="*/ 827 w 1784"/>
                <a:gd name="T67" fmla="*/ 104 h 186"/>
                <a:gd name="T68" fmla="*/ 766 w 1784"/>
                <a:gd name="T69" fmla="*/ 64 h 186"/>
                <a:gd name="T70" fmla="*/ 953 w 1784"/>
                <a:gd name="T71" fmla="*/ 120 h 186"/>
                <a:gd name="T72" fmla="*/ 1106 w 1784"/>
                <a:gd name="T73" fmla="*/ 122 h 186"/>
                <a:gd name="T74" fmla="*/ 1090 w 1784"/>
                <a:gd name="T75" fmla="*/ 151 h 186"/>
                <a:gd name="T76" fmla="*/ 1035 w 1784"/>
                <a:gd name="T77" fmla="*/ 107 h 186"/>
                <a:gd name="T78" fmla="*/ 1068 w 1784"/>
                <a:gd name="T79" fmla="*/ 43 h 186"/>
                <a:gd name="T80" fmla="*/ 1134 w 1784"/>
                <a:gd name="T81" fmla="*/ 63 h 186"/>
                <a:gd name="T82" fmla="*/ 1101 w 1784"/>
                <a:gd name="T83" fmla="*/ 65 h 186"/>
                <a:gd name="T84" fmla="*/ 1166 w 1784"/>
                <a:gd name="T85" fmla="*/ 71 h 186"/>
                <a:gd name="T86" fmla="*/ 1219 w 1784"/>
                <a:gd name="T87" fmla="*/ 40 h 186"/>
                <a:gd name="T88" fmla="*/ 1260 w 1784"/>
                <a:gd name="T89" fmla="*/ 137 h 186"/>
                <a:gd name="T90" fmla="*/ 1179 w 1784"/>
                <a:gd name="T91" fmla="*/ 147 h 186"/>
                <a:gd name="T92" fmla="*/ 1163 w 1784"/>
                <a:gd name="T93" fmla="*/ 102 h 186"/>
                <a:gd name="T94" fmla="*/ 1227 w 1784"/>
                <a:gd name="T95" fmla="*/ 69 h 186"/>
                <a:gd name="T96" fmla="*/ 1192 w 1784"/>
                <a:gd name="T97" fmla="*/ 76 h 186"/>
                <a:gd name="T98" fmla="*/ 1192 w 1784"/>
                <a:gd name="T99" fmla="*/ 119 h 186"/>
                <a:gd name="T100" fmla="*/ 1229 w 1784"/>
                <a:gd name="T101" fmla="*/ 113 h 186"/>
                <a:gd name="T102" fmla="*/ 1341 w 1784"/>
                <a:gd name="T103" fmla="*/ 69 h 186"/>
                <a:gd name="T104" fmla="*/ 1287 w 1784"/>
                <a:gd name="T105" fmla="*/ 44 h 186"/>
                <a:gd name="T106" fmla="*/ 1455 w 1784"/>
                <a:gd name="T107" fmla="*/ 44 h 186"/>
                <a:gd name="T108" fmla="*/ 1437 w 1784"/>
                <a:gd name="T109" fmla="*/ 70 h 186"/>
                <a:gd name="T110" fmla="*/ 1375 w 1784"/>
                <a:gd name="T111" fmla="*/ 148 h 186"/>
                <a:gd name="T112" fmla="*/ 1588 w 1784"/>
                <a:gd name="T113" fmla="*/ 52 h 186"/>
                <a:gd name="T114" fmla="*/ 1649 w 1784"/>
                <a:gd name="T115" fmla="*/ 55 h 186"/>
                <a:gd name="T116" fmla="*/ 1613 w 1784"/>
                <a:gd name="T117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4" h="186">
                  <a:moveTo>
                    <a:pt x="1707" y="91"/>
                  </a:moveTo>
                  <a:lnTo>
                    <a:pt x="1707" y="97"/>
                  </a:lnTo>
                  <a:lnTo>
                    <a:pt x="1709" y="102"/>
                  </a:lnTo>
                  <a:lnTo>
                    <a:pt x="1711" y="106"/>
                  </a:lnTo>
                  <a:lnTo>
                    <a:pt x="1713" y="110"/>
                  </a:lnTo>
                  <a:lnTo>
                    <a:pt x="1717" y="113"/>
                  </a:lnTo>
                  <a:lnTo>
                    <a:pt x="1719" y="115"/>
                  </a:lnTo>
                  <a:lnTo>
                    <a:pt x="1721" y="116"/>
                  </a:lnTo>
                  <a:lnTo>
                    <a:pt x="1726" y="117"/>
                  </a:lnTo>
                  <a:lnTo>
                    <a:pt x="1731" y="118"/>
                  </a:lnTo>
                  <a:lnTo>
                    <a:pt x="1736" y="117"/>
                  </a:lnTo>
                  <a:lnTo>
                    <a:pt x="1740" y="116"/>
                  </a:lnTo>
                  <a:lnTo>
                    <a:pt x="1742" y="115"/>
                  </a:lnTo>
                  <a:lnTo>
                    <a:pt x="1744" y="114"/>
                  </a:lnTo>
                  <a:lnTo>
                    <a:pt x="1746" y="112"/>
                  </a:lnTo>
                  <a:lnTo>
                    <a:pt x="1748" y="111"/>
                  </a:lnTo>
                  <a:lnTo>
                    <a:pt x="1750" y="107"/>
                  </a:lnTo>
                  <a:lnTo>
                    <a:pt x="1753" y="102"/>
                  </a:lnTo>
                  <a:lnTo>
                    <a:pt x="1754" y="97"/>
                  </a:lnTo>
                  <a:lnTo>
                    <a:pt x="1754" y="91"/>
                  </a:lnTo>
                  <a:lnTo>
                    <a:pt x="1754" y="86"/>
                  </a:lnTo>
                  <a:lnTo>
                    <a:pt x="1753" y="80"/>
                  </a:lnTo>
                  <a:lnTo>
                    <a:pt x="1750" y="76"/>
                  </a:lnTo>
                  <a:lnTo>
                    <a:pt x="1748" y="72"/>
                  </a:lnTo>
                  <a:lnTo>
                    <a:pt x="1744" y="69"/>
                  </a:lnTo>
                  <a:lnTo>
                    <a:pt x="1742" y="68"/>
                  </a:lnTo>
                  <a:lnTo>
                    <a:pt x="1740" y="67"/>
                  </a:lnTo>
                  <a:lnTo>
                    <a:pt x="1736" y="65"/>
                  </a:lnTo>
                  <a:lnTo>
                    <a:pt x="1731" y="65"/>
                  </a:lnTo>
                  <a:lnTo>
                    <a:pt x="1725" y="65"/>
                  </a:lnTo>
                  <a:lnTo>
                    <a:pt x="1723" y="66"/>
                  </a:lnTo>
                  <a:lnTo>
                    <a:pt x="1720" y="67"/>
                  </a:lnTo>
                  <a:lnTo>
                    <a:pt x="1716" y="69"/>
                  </a:lnTo>
                  <a:lnTo>
                    <a:pt x="1713" y="72"/>
                  </a:lnTo>
                  <a:lnTo>
                    <a:pt x="1710" y="76"/>
                  </a:lnTo>
                  <a:lnTo>
                    <a:pt x="1708" y="80"/>
                  </a:lnTo>
                  <a:lnTo>
                    <a:pt x="1707" y="86"/>
                  </a:lnTo>
                  <a:lnTo>
                    <a:pt x="1707" y="91"/>
                  </a:lnTo>
                  <a:close/>
                  <a:moveTo>
                    <a:pt x="1784" y="44"/>
                  </a:moveTo>
                  <a:lnTo>
                    <a:pt x="1784" y="140"/>
                  </a:lnTo>
                  <a:lnTo>
                    <a:pt x="1783" y="152"/>
                  </a:lnTo>
                  <a:lnTo>
                    <a:pt x="1782" y="156"/>
                  </a:lnTo>
                  <a:lnTo>
                    <a:pt x="1781" y="160"/>
                  </a:lnTo>
                  <a:lnTo>
                    <a:pt x="1780" y="164"/>
                  </a:lnTo>
                  <a:lnTo>
                    <a:pt x="1778" y="167"/>
                  </a:lnTo>
                  <a:lnTo>
                    <a:pt x="1776" y="170"/>
                  </a:lnTo>
                  <a:lnTo>
                    <a:pt x="1774" y="172"/>
                  </a:lnTo>
                  <a:lnTo>
                    <a:pt x="1770" y="176"/>
                  </a:lnTo>
                  <a:lnTo>
                    <a:pt x="1766" y="178"/>
                  </a:lnTo>
                  <a:lnTo>
                    <a:pt x="1761" y="181"/>
                  </a:lnTo>
                  <a:lnTo>
                    <a:pt x="1756" y="183"/>
                  </a:lnTo>
                  <a:lnTo>
                    <a:pt x="1750" y="184"/>
                  </a:lnTo>
                  <a:lnTo>
                    <a:pt x="1744" y="185"/>
                  </a:lnTo>
                  <a:lnTo>
                    <a:pt x="1738" y="186"/>
                  </a:lnTo>
                  <a:lnTo>
                    <a:pt x="1731" y="186"/>
                  </a:lnTo>
                  <a:lnTo>
                    <a:pt x="1720" y="186"/>
                  </a:lnTo>
                  <a:lnTo>
                    <a:pt x="1711" y="184"/>
                  </a:lnTo>
                  <a:lnTo>
                    <a:pt x="1702" y="181"/>
                  </a:lnTo>
                  <a:lnTo>
                    <a:pt x="1699" y="179"/>
                  </a:lnTo>
                  <a:lnTo>
                    <a:pt x="1695" y="177"/>
                  </a:lnTo>
                  <a:lnTo>
                    <a:pt x="1690" y="172"/>
                  </a:lnTo>
                  <a:lnTo>
                    <a:pt x="1687" y="170"/>
                  </a:lnTo>
                  <a:lnTo>
                    <a:pt x="1685" y="167"/>
                  </a:lnTo>
                  <a:lnTo>
                    <a:pt x="1682" y="160"/>
                  </a:lnTo>
                  <a:lnTo>
                    <a:pt x="1681" y="156"/>
                  </a:lnTo>
                  <a:lnTo>
                    <a:pt x="1680" y="153"/>
                  </a:lnTo>
                  <a:lnTo>
                    <a:pt x="1712" y="153"/>
                  </a:lnTo>
                  <a:lnTo>
                    <a:pt x="1714" y="155"/>
                  </a:lnTo>
                  <a:lnTo>
                    <a:pt x="1715" y="157"/>
                  </a:lnTo>
                  <a:lnTo>
                    <a:pt x="1717" y="159"/>
                  </a:lnTo>
                  <a:lnTo>
                    <a:pt x="1719" y="160"/>
                  </a:lnTo>
                  <a:lnTo>
                    <a:pt x="1724" y="162"/>
                  </a:lnTo>
                  <a:lnTo>
                    <a:pt x="1731" y="162"/>
                  </a:lnTo>
                  <a:lnTo>
                    <a:pt x="1735" y="162"/>
                  </a:lnTo>
                  <a:lnTo>
                    <a:pt x="1739" y="161"/>
                  </a:lnTo>
                  <a:lnTo>
                    <a:pt x="1743" y="160"/>
                  </a:lnTo>
                  <a:lnTo>
                    <a:pt x="1746" y="158"/>
                  </a:lnTo>
                  <a:lnTo>
                    <a:pt x="1749" y="155"/>
                  </a:lnTo>
                  <a:lnTo>
                    <a:pt x="1750" y="151"/>
                  </a:lnTo>
                  <a:lnTo>
                    <a:pt x="1751" y="146"/>
                  </a:lnTo>
                  <a:lnTo>
                    <a:pt x="1752" y="140"/>
                  </a:lnTo>
                  <a:lnTo>
                    <a:pt x="1752" y="133"/>
                  </a:lnTo>
                  <a:lnTo>
                    <a:pt x="1745" y="138"/>
                  </a:lnTo>
                  <a:lnTo>
                    <a:pt x="1741" y="140"/>
                  </a:lnTo>
                  <a:lnTo>
                    <a:pt x="1738" y="142"/>
                  </a:lnTo>
                  <a:lnTo>
                    <a:pt x="1731" y="144"/>
                  </a:lnTo>
                  <a:lnTo>
                    <a:pt x="1727" y="144"/>
                  </a:lnTo>
                  <a:lnTo>
                    <a:pt x="1722" y="144"/>
                  </a:lnTo>
                  <a:lnTo>
                    <a:pt x="1717" y="144"/>
                  </a:lnTo>
                  <a:lnTo>
                    <a:pt x="1712" y="143"/>
                  </a:lnTo>
                  <a:lnTo>
                    <a:pt x="1707" y="142"/>
                  </a:lnTo>
                  <a:lnTo>
                    <a:pt x="1703" y="140"/>
                  </a:lnTo>
                  <a:lnTo>
                    <a:pt x="1698" y="138"/>
                  </a:lnTo>
                  <a:lnTo>
                    <a:pt x="1694" y="136"/>
                  </a:lnTo>
                  <a:lnTo>
                    <a:pt x="1691" y="133"/>
                  </a:lnTo>
                  <a:lnTo>
                    <a:pt x="1687" y="130"/>
                  </a:lnTo>
                  <a:lnTo>
                    <a:pt x="1684" y="126"/>
                  </a:lnTo>
                  <a:lnTo>
                    <a:pt x="1681" y="122"/>
                  </a:lnTo>
                  <a:lnTo>
                    <a:pt x="1679" y="118"/>
                  </a:lnTo>
                  <a:lnTo>
                    <a:pt x="1677" y="114"/>
                  </a:lnTo>
                  <a:lnTo>
                    <a:pt x="1675" y="109"/>
                  </a:lnTo>
                  <a:lnTo>
                    <a:pt x="1674" y="104"/>
                  </a:lnTo>
                  <a:lnTo>
                    <a:pt x="1674" y="98"/>
                  </a:lnTo>
                  <a:lnTo>
                    <a:pt x="1673" y="93"/>
                  </a:lnTo>
                  <a:lnTo>
                    <a:pt x="1674" y="87"/>
                  </a:lnTo>
                  <a:lnTo>
                    <a:pt x="1674" y="81"/>
                  </a:lnTo>
                  <a:lnTo>
                    <a:pt x="1675" y="76"/>
                  </a:lnTo>
                  <a:lnTo>
                    <a:pt x="1677" y="71"/>
                  </a:lnTo>
                  <a:lnTo>
                    <a:pt x="1681" y="62"/>
                  </a:lnTo>
                  <a:lnTo>
                    <a:pt x="1687" y="54"/>
                  </a:lnTo>
                  <a:lnTo>
                    <a:pt x="1690" y="51"/>
                  </a:lnTo>
                  <a:lnTo>
                    <a:pt x="1694" y="48"/>
                  </a:lnTo>
                  <a:lnTo>
                    <a:pt x="1698" y="46"/>
                  </a:lnTo>
                  <a:lnTo>
                    <a:pt x="1702" y="43"/>
                  </a:lnTo>
                  <a:lnTo>
                    <a:pt x="1707" y="42"/>
                  </a:lnTo>
                  <a:lnTo>
                    <a:pt x="1711" y="40"/>
                  </a:lnTo>
                  <a:lnTo>
                    <a:pt x="1716" y="40"/>
                  </a:lnTo>
                  <a:lnTo>
                    <a:pt x="1721" y="39"/>
                  </a:lnTo>
                  <a:lnTo>
                    <a:pt x="1726" y="40"/>
                  </a:lnTo>
                  <a:lnTo>
                    <a:pt x="1731" y="40"/>
                  </a:lnTo>
                  <a:lnTo>
                    <a:pt x="1735" y="42"/>
                  </a:lnTo>
                  <a:lnTo>
                    <a:pt x="1739" y="44"/>
                  </a:lnTo>
                  <a:lnTo>
                    <a:pt x="1742" y="46"/>
                  </a:lnTo>
                  <a:lnTo>
                    <a:pt x="1744" y="47"/>
                  </a:lnTo>
                  <a:lnTo>
                    <a:pt x="1746" y="49"/>
                  </a:lnTo>
                  <a:lnTo>
                    <a:pt x="1749" y="52"/>
                  </a:lnTo>
                  <a:lnTo>
                    <a:pt x="1752" y="56"/>
                  </a:lnTo>
                  <a:lnTo>
                    <a:pt x="1752" y="44"/>
                  </a:lnTo>
                  <a:lnTo>
                    <a:pt x="1784" y="44"/>
                  </a:lnTo>
                  <a:close/>
                  <a:moveTo>
                    <a:pt x="33" y="120"/>
                  </a:moveTo>
                  <a:lnTo>
                    <a:pt x="106" y="120"/>
                  </a:lnTo>
                  <a:lnTo>
                    <a:pt x="10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20"/>
                  </a:lnTo>
                  <a:close/>
                  <a:moveTo>
                    <a:pt x="155" y="28"/>
                  </a:moveTo>
                  <a:lnTo>
                    <a:pt x="124" y="28"/>
                  </a:lnTo>
                  <a:lnTo>
                    <a:pt x="124" y="2"/>
                  </a:lnTo>
                  <a:lnTo>
                    <a:pt x="155" y="2"/>
                  </a:lnTo>
                  <a:lnTo>
                    <a:pt x="155" y="28"/>
                  </a:lnTo>
                  <a:close/>
                  <a:moveTo>
                    <a:pt x="155" y="150"/>
                  </a:moveTo>
                  <a:lnTo>
                    <a:pt x="124" y="150"/>
                  </a:lnTo>
                  <a:lnTo>
                    <a:pt x="124" y="44"/>
                  </a:lnTo>
                  <a:lnTo>
                    <a:pt x="155" y="44"/>
                  </a:lnTo>
                  <a:lnTo>
                    <a:pt x="155" y="150"/>
                  </a:lnTo>
                  <a:close/>
                  <a:moveTo>
                    <a:pt x="237" y="66"/>
                  </a:moveTo>
                  <a:lnTo>
                    <a:pt x="216" y="66"/>
                  </a:lnTo>
                  <a:lnTo>
                    <a:pt x="216" y="150"/>
                  </a:lnTo>
                  <a:lnTo>
                    <a:pt x="185" y="150"/>
                  </a:lnTo>
                  <a:lnTo>
                    <a:pt x="185" y="66"/>
                  </a:lnTo>
                  <a:lnTo>
                    <a:pt x="170" y="66"/>
                  </a:lnTo>
                  <a:lnTo>
                    <a:pt x="170" y="44"/>
                  </a:lnTo>
                  <a:lnTo>
                    <a:pt x="185" y="44"/>
                  </a:lnTo>
                  <a:lnTo>
                    <a:pt x="185" y="35"/>
                  </a:lnTo>
                  <a:lnTo>
                    <a:pt x="186" y="27"/>
                  </a:lnTo>
                  <a:lnTo>
                    <a:pt x="187" y="24"/>
                  </a:lnTo>
                  <a:lnTo>
                    <a:pt x="188" y="20"/>
                  </a:lnTo>
                  <a:lnTo>
                    <a:pt x="189" y="17"/>
                  </a:lnTo>
                  <a:lnTo>
                    <a:pt x="190" y="14"/>
                  </a:lnTo>
                  <a:lnTo>
                    <a:pt x="192" y="12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2" y="4"/>
                  </a:lnTo>
                  <a:lnTo>
                    <a:pt x="205" y="3"/>
                  </a:lnTo>
                  <a:lnTo>
                    <a:pt x="212" y="1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37" y="25"/>
                  </a:lnTo>
                  <a:lnTo>
                    <a:pt x="227" y="25"/>
                  </a:lnTo>
                  <a:lnTo>
                    <a:pt x="223" y="26"/>
                  </a:lnTo>
                  <a:lnTo>
                    <a:pt x="221" y="27"/>
                  </a:lnTo>
                  <a:lnTo>
                    <a:pt x="219" y="28"/>
                  </a:lnTo>
                  <a:lnTo>
                    <a:pt x="218" y="29"/>
                  </a:lnTo>
                  <a:lnTo>
                    <a:pt x="217" y="31"/>
                  </a:lnTo>
                  <a:lnTo>
                    <a:pt x="216" y="33"/>
                  </a:lnTo>
                  <a:lnTo>
                    <a:pt x="216" y="35"/>
                  </a:lnTo>
                  <a:lnTo>
                    <a:pt x="216" y="42"/>
                  </a:lnTo>
                  <a:lnTo>
                    <a:pt x="237" y="42"/>
                  </a:lnTo>
                  <a:lnTo>
                    <a:pt x="237" y="66"/>
                  </a:lnTo>
                  <a:close/>
                  <a:moveTo>
                    <a:pt x="278" y="105"/>
                  </a:moveTo>
                  <a:lnTo>
                    <a:pt x="279" y="110"/>
                  </a:lnTo>
                  <a:lnTo>
                    <a:pt x="280" y="114"/>
                  </a:lnTo>
                  <a:lnTo>
                    <a:pt x="282" y="118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3" y="126"/>
                  </a:lnTo>
                  <a:lnTo>
                    <a:pt x="297" y="127"/>
                  </a:lnTo>
                  <a:lnTo>
                    <a:pt x="301" y="127"/>
                  </a:lnTo>
                  <a:lnTo>
                    <a:pt x="307" y="127"/>
                  </a:lnTo>
                  <a:lnTo>
                    <a:pt x="310" y="126"/>
                  </a:lnTo>
                  <a:lnTo>
                    <a:pt x="312" y="125"/>
                  </a:lnTo>
                  <a:lnTo>
                    <a:pt x="314" y="124"/>
                  </a:lnTo>
                  <a:lnTo>
                    <a:pt x="316" y="122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53" y="118"/>
                  </a:lnTo>
                  <a:lnTo>
                    <a:pt x="350" y="125"/>
                  </a:lnTo>
                  <a:lnTo>
                    <a:pt x="346" y="132"/>
                  </a:lnTo>
                  <a:lnTo>
                    <a:pt x="343" y="135"/>
                  </a:lnTo>
                  <a:lnTo>
                    <a:pt x="341" y="137"/>
                  </a:lnTo>
                  <a:lnTo>
                    <a:pt x="334" y="142"/>
                  </a:lnTo>
                  <a:lnTo>
                    <a:pt x="330" y="144"/>
                  </a:lnTo>
                  <a:lnTo>
                    <a:pt x="326" y="146"/>
                  </a:lnTo>
                  <a:lnTo>
                    <a:pt x="318" y="149"/>
                  </a:lnTo>
                  <a:lnTo>
                    <a:pt x="309" y="151"/>
                  </a:lnTo>
                  <a:lnTo>
                    <a:pt x="305" y="151"/>
                  </a:lnTo>
                  <a:lnTo>
                    <a:pt x="300" y="151"/>
                  </a:lnTo>
                  <a:lnTo>
                    <a:pt x="294" y="151"/>
                  </a:lnTo>
                  <a:lnTo>
                    <a:pt x="288" y="150"/>
                  </a:lnTo>
                  <a:lnTo>
                    <a:pt x="283" y="149"/>
                  </a:lnTo>
                  <a:lnTo>
                    <a:pt x="277" y="147"/>
                  </a:lnTo>
                  <a:lnTo>
                    <a:pt x="273" y="145"/>
                  </a:lnTo>
                  <a:lnTo>
                    <a:pt x="268" y="142"/>
                  </a:lnTo>
                  <a:lnTo>
                    <a:pt x="264" y="139"/>
                  </a:lnTo>
                  <a:lnTo>
                    <a:pt x="260" y="136"/>
                  </a:lnTo>
                  <a:lnTo>
                    <a:pt x="257" y="132"/>
                  </a:lnTo>
                  <a:lnTo>
                    <a:pt x="254" y="128"/>
                  </a:lnTo>
                  <a:lnTo>
                    <a:pt x="251" y="123"/>
                  </a:lnTo>
                  <a:lnTo>
                    <a:pt x="249" y="118"/>
                  </a:lnTo>
                  <a:lnTo>
                    <a:pt x="248" y="113"/>
                  </a:lnTo>
                  <a:lnTo>
                    <a:pt x="246" y="107"/>
                  </a:lnTo>
                  <a:lnTo>
                    <a:pt x="246" y="101"/>
                  </a:lnTo>
                  <a:lnTo>
                    <a:pt x="246" y="95"/>
                  </a:lnTo>
                  <a:lnTo>
                    <a:pt x="246" y="89"/>
                  </a:lnTo>
                  <a:lnTo>
                    <a:pt x="247" y="83"/>
                  </a:lnTo>
                  <a:lnTo>
                    <a:pt x="248" y="78"/>
                  </a:lnTo>
                  <a:lnTo>
                    <a:pt x="250" y="72"/>
                  </a:lnTo>
                  <a:lnTo>
                    <a:pt x="252" y="67"/>
                  </a:lnTo>
                  <a:lnTo>
                    <a:pt x="254" y="63"/>
                  </a:lnTo>
                  <a:lnTo>
                    <a:pt x="257" y="59"/>
                  </a:lnTo>
                  <a:lnTo>
                    <a:pt x="261" y="55"/>
                  </a:lnTo>
                  <a:lnTo>
                    <a:pt x="264" y="51"/>
                  </a:lnTo>
                  <a:lnTo>
                    <a:pt x="269" y="48"/>
                  </a:lnTo>
                  <a:lnTo>
                    <a:pt x="273" y="46"/>
                  </a:lnTo>
                  <a:lnTo>
                    <a:pt x="278" y="43"/>
                  </a:lnTo>
                  <a:lnTo>
                    <a:pt x="283" y="42"/>
                  </a:lnTo>
                  <a:lnTo>
                    <a:pt x="288" y="40"/>
                  </a:lnTo>
                  <a:lnTo>
                    <a:pt x="294" y="40"/>
                  </a:lnTo>
                  <a:lnTo>
                    <a:pt x="300" y="39"/>
                  </a:lnTo>
                  <a:lnTo>
                    <a:pt x="308" y="40"/>
                  </a:lnTo>
                  <a:lnTo>
                    <a:pt x="312" y="41"/>
                  </a:lnTo>
                  <a:lnTo>
                    <a:pt x="316" y="41"/>
                  </a:lnTo>
                  <a:lnTo>
                    <a:pt x="323" y="44"/>
                  </a:lnTo>
                  <a:lnTo>
                    <a:pt x="329" y="47"/>
                  </a:lnTo>
                  <a:lnTo>
                    <a:pt x="333" y="50"/>
                  </a:lnTo>
                  <a:lnTo>
                    <a:pt x="336" y="52"/>
                  </a:lnTo>
                  <a:lnTo>
                    <a:pt x="338" y="54"/>
                  </a:lnTo>
                  <a:lnTo>
                    <a:pt x="341" y="57"/>
                  </a:lnTo>
                  <a:lnTo>
                    <a:pt x="345" y="63"/>
                  </a:lnTo>
                  <a:lnTo>
                    <a:pt x="349" y="70"/>
                  </a:lnTo>
                  <a:lnTo>
                    <a:pt x="351" y="78"/>
                  </a:lnTo>
                  <a:lnTo>
                    <a:pt x="353" y="85"/>
                  </a:lnTo>
                  <a:lnTo>
                    <a:pt x="354" y="94"/>
                  </a:lnTo>
                  <a:lnTo>
                    <a:pt x="354" y="104"/>
                  </a:lnTo>
                  <a:lnTo>
                    <a:pt x="278" y="104"/>
                  </a:lnTo>
                  <a:lnTo>
                    <a:pt x="278" y="105"/>
                  </a:lnTo>
                  <a:close/>
                  <a:moveTo>
                    <a:pt x="321" y="83"/>
                  </a:moveTo>
                  <a:lnTo>
                    <a:pt x="320" y="78"/>
                  </a:lnTo>
                  <a:lnTo>
                    <a:pt x="319" y="74"/>
                  </a:lnTo>
                  <a:lnTo>
                    <a:pt x="317" y="71"/>
                  </a:lnTo>
                  <a:lnTo>
                    <a:pt x="315" y="68"/>
                  </a:lnTo>
                  <a:lnTo>
                    <a:pt x="312" y="66"/>
                  </a:lnTo>
                  <a:lnTo>
                    <a:pt x="310" y="65"/>
                  </a:lnTo>
                  <a:lnTo>
                    <a:pt x="308" y="64"/>
                  </a:lnTo>
                  <a:lnTo>
                    <a:pt x="304" y="63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2" y="64"/>
                  </a:lnTo>
                  <a:lnTo>
                    <a:pt x="288" y="66"/>
                  </a:lnTo>
                  <a:lnTo>
                    <a:pt x="285" y="68"/>
                  </a:lnTo>
                  <a:lnTo>
                    <a:pt x="283" y="71"/>
                  </a:lnTo>
                  <a:lnTo>
                    <a:pt x="281" y="74"/>
                  </a:lnTo>
                  <a:lnTo>
                    <a:pt x="279" y="78"/>
                  </a:lnTo>
                  <a:lnTo>
                    <a:pt x="278" y="83"/>
                  </a:lnTo>
                  <a:lnTo>
                    <a:pt x="321" y="83"/>
                  </a:lnTo>
                  <a:close/>
                  <a:moveTo>
                    <a:pt x="396" y="150"/>
                  </a:moveTo>
                  <a:lnTo>
                    <a:pt x="364" y="44"/>
                  </a:lnTo>
                  <a:lnTo>
                    <a:pt x="396" y="44"/>
                  </a:lnTo>
                  <a:lnTo>
                    <a:pt x="404" y="79"/>
                  </a:lnTo>
                  <a:lnTo>
                    <a:pt x="406" y="87"/>
                  </a:lnTo>
                  <a:lnTo>
                    <a:pt x="408" y="96"/>
                  </a:lnTo>
                  <a:lnTo>
                    <a:pt x="411" y="113"/>
                  </a:lnTo>
                  <a:lnTo>
                    <a:pt x="415" y="93"/>
                  </a:lnTo>
                  <a:lnTo>
                    <a:pt x="418" y="79"/>
                  </a:lnTo>
                  <a:lnTo>
                    <a:pt x="427" y="44"/>
                  </a:lnTo>
                  <a:lnTo>
                    <a:pt x="453" y="44"/>
                  </a:lnTo>
                  <a:lnTo>
                    <a:pt x="463" y="79"/>
                  </a:lnTo>
                  <a:lnTo>
                    <a:pt x="468" y="99"/>
                  </a:lnTo>
                  <a:lnTo>
                    <a:pt x="470" y="113"/>
                  </a:lnTo>
                  <a:lnTo>
                    <a:pt x="473" y="97"/>
                  </a:lnTo>
                  <a:lnTo>
                    <a:pt x="477" y="79"/>
                  </a:lnTo>
                  <a:lnTo>
                    <a:pt x="485" y="44"/>
                  </a:lnTo>
                  <a:lnTo>
                    <a:pt x="518" y="44"/>
                  </a:lnTo>
                  <a:lnTo>
                    <a:pt x="487" y="150"/>
                  </a:lnTo>
                  <a:lnTo>
                    <a:pt x="456" y="150"/>
                  </a:lnTo>
                  <a:lnTo>
                    <a:pt x="446" y="112"/>
                  </a:lnTo>
                  <a:lnTo>
                    <a:pt x="442" y="94"/>
                  </a:lnTo>
                  <a:lnTo>
                    <a:pt x="438" y="76"/>
                  </a:lnTo>
                  <a:lnTo>
                    <a:pt x="434" y="96"/>
                  </a:lnTo>
                  <a:lnTo>
                    <a:pt x="430" y="112"/>
                  </a:lnTo>
                  <a:lnTo>
                    <a:pt x="421" y="150"/>
                  </a:lnTo>
                  <a:lnTo>
                    <a:pt x="396" y="150"/>
                  </a:lnTo>
                  <a:close/>
                  <a:moveTo>
                    <a:pt x="568" y="28"/>
                  </a:moveTo>
                  <a:lnTo>
                    <a:pt x="537" y="28"/>
                  </a:lnTo>
                  <a:lnTo>
                    <a:pt x="537" y="2"/>
                  </a:lnTo>
                  <a:lnTo>
                    <a:pt x="568" y="2"/>
                  </a:lnTo>
                  <a:lnTo>
                    <a:pt x="568" y="28"/>
                  </a:lnTo>
                  <a:close/>
                  <a:moveTo>
                    <a:pt x="568" y="150"/>
                  </a:moveTo>
                  <a:lnTo>
                    <a:pt x="537" y="150"/>
                  </a:lnTo>
                  <a:lnTo>
                    <a:pt x="537" y="44"/>
                  </a:lnTo>
                  <a:lnTo>
                    <a:pt x="568" y="44"/>
                  </a:lnTo>
                  <a:lnTo>
                    <a:pt x="568" y="150"/>
                  </a:lnTo>
                  <a:close/>
                  <a:moveTo>
                    <a:pt x="694" y="150"/>
                  </a:moveTo>
                  <a:lnTo>
                    <a:pt x="666" y="150"/>
                  </a:lnTo>
                  <a:lnTo>
                    <a:pt x="666" y="139"/>
                  </a:lnTo>
                  <a:lnTo>
                    <a:pt x="663" y="142"/>
                  </a:lnTo>
                  <a:lnTo>
                    <a:pt x="659" y="145"/>
                  </a:lnTo>
                  <a:lnTo>
                    <a:pt x="656" y="147"/>
                  </a:lnTo>
                  <a:lnTo>
                    <a:pt x="653" y="149"/>
                  </a:lnTo>
                  <a:lnTo>
                    <a:pt x="649" y="151"/>
                  </a:lnTo>
                  <a:lnTo>
                    <a:pt x="645" y="152"/>
                  </a:lnTo>
                  <a:lnTo>
                    <a:pt x="641" y="152"/>
                  </a:lnTo>
                  <a:lnTo>
                    <a:pt x="636" y="153"/>
                  </a:lnTo>
                  <a:lnTo>
                    <a:pt x="631" y="152"/>
                  </a:lnTo>
                  <a:lnTo>
                    <a:pt x="626" y="152"/>
                  </a:lnTo>
                  <a:lnTo>
                    <a:pt x="622" y="150"/>
                  </a:lnTo>
                  <a:lnTo>
                    <a:pt x="617" y="149"/>
                  </a:lnTo>
                  <a:lnTo>
                    <a:pt x="613" y="146"/>
                  </a:lnTo>
                  <a:lnTo>
                    <a:pt x="609" y="144"/>
                  </a:lnTo>
                  <a:lnTo>
                    <a:pt x="605" y="141"/>
                  </a:lnTo>
                  <a:lnTo>
                    <a:pt x="602" y="137"/>
                  </a:lnTo>
                  <a:lnTo>
                    <a:pt x="599" y="133"/>
                  </a:lnTo>
                  <a:lnTo>
                    <a:pt x="596" y="129"/>
                  </a:lnTo>
                  <a:lnTo>
                    <a:pt x="594" y="125"/>
                  </a:lnTo>
                  <a:lnTo>
                    <a:pt x="592" y="120"/>
                  </a:lnTo>
                  <a:lnTo>
                    <a:pt x="591" y="114"/>
                  </a:lnTo>
                  <a:lnTo>
                    <a:pt x="590" y="109"/>
                  </a:lnTo>
                  <a:lnTo>
                    <a:pt x="589" y="103"/>
                  </a:lnTo>
                  <a:lnTo>
                    <a:pt x="589" y="97"/>
                  </a:lnTo>
                  <a:lnTo>
                    <a:pt x="589" y="91"/>
                  </a:lnTo>
                  <a:lnTo>
                    <a:pt x="590" y="85"/>
                  </a:lnTo>
                  <a:lnTo>
                    <a:pt x="591" y="79"/>
                  </a:lnTo>
                  <a:lnTo>
                    <a:pt x="592" y="74"/>
                  </a:lnTo>
                  <a:lnTo>
                    <a:pt x="594" y="69"/>
                  </a:lnTo>
                  <a:lnTo>
                    <a:pt x="596" y="64"/>
                  </a:lnTo>
                  <a:lnTo>
                    <a:pt x="602" y="55"/>
                  </a:lnTo>
                  <a:lnTo>
                    <a:pt x="605" y="52"/>
                  </a:lnTo>
                  <a:lnTo>
                    <a:pt x="609" y="49"/>
                  </a:lnTo>
                  <a:lnTo>
                    <a:pt x="613" y="46"/>
                  </a:lnTo>
                  <a:lnTo>
                    <a:pt x="617" y="44"/>
                  </a:lnTo>
                  <a:lnTo>
                    <a:pt x="622" y="42"/>
                  </a:lnTo>
                  <a:lnTo>
                    <a:pt x="626" y="41"/>
                  </a:lnTo>
                  <a:lnTo>
                    <a:pt x="631" y="40"/>
                  </a:lnTo>
                  <a:lnTo>
                    <a:pt x="636" y="39"/>
                  </a:lnTo>
                  <a:lnTo>
                    <a:pt x="644" y="40"/>
                  </a:lnTo>
                  <a:lnTo>
                    <a:pt x="648" y="41"/>
                  </a:lnTo>
                  <a:lnTo>
                    <a:pt x="651" y="42"/>
                  </a:lnTo>
                  <a:lnTo>
                    <a:pt x="654" y="43"/>
                  </a:lnTo>
                  <a:lnTo>
                    <a:pt x="657" y="45"/>
                  </a:lnTo>
                  <a:lnTo>
                    <a:pt x="660" y="48"/>
                  </a:lnTo>
                  <a:lnTo>
                    <a:pt x="663" y="51"/>
                  </a:lnTo>
                  <a:lnTo>
                    <a:pt x="663" y="2"/>
                  </a:lnTo>
                  <a:lnTo>
                    <a:pt x="694" y="2"/>
                  </a:lnTo>
                  <a:lnTo>
                    <a:pt x="694" y="150"/>
                  </a:lnTo>
                  <a:close/>
                  <a:moveTo>
                    <a:pt x="621" y="95"/>
                  </a:moveTo>
                  <a:lnTo>
                    <a:pt x="621" y="102"/>
                  </a:lnTo>
                  <a:lnTo>
                    <a:pt x="622" y="108"/>
                  </a:lnTo>
                  <a:lnTo>
                    <a:pt x="624" y="113"/>
                  </a:lnTo>
                  <a:lnTo>
                    <a:pt x="627" y="117"/>
                  </a:lnTo>
                  <a:lnTo>
                    <a:pt x="630" y="121"/>
                  </a:lnTo>
                  <a:lnTo>
                    <a:pt x="634" y="124"/>
                  </a:lnTo>
                  <a:lnTo>
                    <a:pt x="638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8" y="125"/>
                  </a:lnTo>
                  <a:lnTo>
                    <a:pt x="653" y="124"/>
                  </a:lnTo>
                  <a:lnTo>
                    <a:pt x="657" y="121"/>
                  </a:lnTo>
                  <a:lnTo>
                    <a:pt x="660" y="117"/>
                  </a:lnTo>
                  <a:lnTo>
                    <a:pt x="662" y="113"/>
                  </a:lnTo>
                  <a:lnTo>
                    <a:pt x="664" y="108"/>
                  </a:lnTo>
                  <a:lnTo>
                    <a:pt x="665" y="102"/>
                  </a:lnTo>
                  <a:lnTo>
                    <a:pt x="666" y="95"/>
                  </a:lnTo>
                  <a:lnTo>
                    <a:pt x="665" y="88"/>
                  </a:lnTo>
                  <a:lnTo>
                    <a:pt x="664" y="82"/>
                  </a:lnTo>
                  <a:lnTo>
                    <a:pt x="662" y="77"/>
                  </a:lnTo>
                  <a:lnTo>
                    <a:pt x="660" y="73"/>
                  </a:lnTo>
                  <a:lnTo>
                    <a:pt x="657" y="69"/>
                  </a:lnTo>
                  <a:lnTo>
                    <a:pt x="653" y="67"/>
                  </a:lnTo>
                  <a:lnTo>
                    <a:pt x="651" y="66"/>
                  </a:lnTo>
                  <a:lnTo>
                    <a:pt x="648" y="65"/>
                  </a:lnTo>
                  <a:lnTo>
                    <a:pt x="643" y="65"/>
                  </a:lnTo>
                  <a:lnTo>
                    <a:pt x="638" y="65"/>
                  </a:lnTo>
                  <a:lnTo>
                    <a:pt x="634" y="67"/>
                  </a:lnTo>
                  <a:lnTo>
                    <a:pt x="630" y="70"/>
                  </a:lnTo>
                  <a:lnTo>
                    <a:pt x="627" y="73"/>
                  </a:lnTo>
                  <a:lnTo>
                    <a:pt x="624" y="78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21" y="95"/>
                  </a:lnTo>
                  <a:close/>
                  <a:moveTo>
                    <a:pt x="752" y="105"/>
                  </a:moveTo>
                  <a:lnTo>
                    <a:pt x="753" y="110"/>
                  </a:lnTo>
                  <a:lnTo>
                    <a:pt x="754" y="114"/>
                  </a:lnTo>
                  <a:lnTo>
                    <a:pt x="757" y="118"/>
                  </a:lnTo>
                  <a:lnTo>
                    <a:pt x="760" y="122"/>
                  </a:lnTo>
                  <a:lnTo>
                    <a:pt x="763" y="124"/>
                  </a:lnTo>
                  <a:lnTo>
                    <a:pt x="767" y="126"/>
                  </a:lnTo>
                  <a:lnTo>
                    <a:pt x="771" y="127"/>
                  </a:lnTo>
                  <a:lnTo>
                    <a:pt x="776" y="127"/>
                  </a:lnTo>
                  <a:lnTo>
                    <a:pt x="781" y="127"/>
                  </a:lnTo>
                  <a:lnTo>
                    <a:pt x="784" y="126"/>
                  </a:lnTo>
                  <a:lnTo>
                    <a:pt x="786" y="125"/>
                  </a:lnTo>
                  <a:lnTo>
                    <a:pt x="788" y="124"/>
                  </a:lnTo>
                  <a:lnTo>
                    <a:pt x="790" y="122"/>
                  </a:lnTo>
                  <a:lnTo>
                    <a:pt x="792" y="120"/>
                  </a:lnTo>
                  <a:lnTo>
                    <a:pt x="794" y="118"/>
                  </a:lnTo>
                  <a:lnTo>
                    <a:pt x="826" y="118"/>
                  </a:lnTo>
                  <a:lnTo>
                    <a:pt x="823" y="125"/>
                  </a:lnTo>
                  <a:lnTo>
                    <a:pt x="819" y="132"/>
                  </a:lnTo>
                  <a:lnTo>
                    <a:pt x="817" y="135"/>
                  </a:lnTo>
                  <a:lnTo>
                    <a:pt x="814" y="137"/>
                  </a:lnTo>
                  <a:lnTo>
                    <a:pt x="807" y="142"/>
                  </a:lnTo>
                  <a:lnTo>
                    <a:pt x="804" y="144"/>
                  </a:lnTo>
                  <a:lnTo>
                    <a:pt x="800" y="146"/>
                  </a:lnTo>
                  <a:lnTo>
                    <a:pt x="792" y="149"/>
                  </a:lnTo>
                  <a:lnTo>
                    <a:pt x="783" y="151"/>
                  </a:lnTo>
                  <a:lnTo>
                    <a:pt x="779" y="151"/>
                  </a:lnTo>
                  <a:lnTo>
                    <a:pt x="774" y="151"/>
                  </a:lnTo>
                  <a:lnTo>
                    <a:pt x="768" y="151"/>
                  </a:lnTo>
                  <a:lnTo>
                    <a:pt x="762" y="150"/>
                  </a:lnTo>
                  <a:lnTo>
                    <a:pt x="757" y="149"/>
                  </a:lnTo>
                  <a:lnTo>
                    <a:pt x="752" y="147"/>
                  </a:lnTo>
                  <a:lnTo>
                    <a:pt x="747" y="145"/>
                  </a:lnTo>
                  <a:lnTo>
                    <a:pt x="742" y="142"/>
                  </a:lnTo>
                  <a:lnTo>
                    <a:pt x="738" y="139"/>
                  </a:lnTo>
                  <a:lnTo>
                    <a:pt x="734" y="136"/>
                  </a:lnTo>
                  <a:lnTo>
                    <a:pt x="731" y="132"/>
                  </a:lnTo>
                  <a:lnTo>
                    <a:pt x="728" y="128"/>
                  </a:lnTo>
                  <a:lnTo>
                    <a:pt x="726" y="123"/>
                  </a:lnTo>
                  <a:lnTo>
                    <a:pt x="724" y="118"/>
                  </a:lnTo>
                  <a:lnTo>
                    <a:pt x="722" y="113"/>
                  </a:lnTo>
                  <a:lnTo>
                    <a:pt x="721" y="107"/>
                  </a:lnTo>
                  <a:lnTo>
                    <a:pt x="720" y="101"/>
                  </a:lnTo>
                  <a:lnTo>
                    <a:pt x="720" y="95"/>
                  </a:lnTo>
                  <a:lnTo>
                    <a:pt x="720" y="89"/>
                  </a:lnTo>
                  <a:lnTo>
                    <a:pt x="721" y="83"/>
                  </a:lnTo>
                  <a:lnTo>
                    <a:pt x="722" y="78"/>
                  </a:lnTo>
                  <a:lnTo>
                    <a:pt x="724" y="72"/>
                  </a:lnTo>
                  <a:lnTo>
                    <a:pt x="726" y="67"/>
                  </a:lnTo>
                  <a:lnTo>
                    <a:pt x="729" y="63"/>
                  </a:lnTo>
                  <a:lnTo>
                    <a:pt x="732" y="59"/>
                  </a:lnTo>
                  <a:lnTo>
                    <a:pt x="735" y="55"/>
                  </a:lnTo>
                  <a:lnTo>
                    <a:pt x="739" y="51"/>
                  </a:lnTo>
                  <a:lnTo>
                    <a:pt x="743" y="48"/>
                  </a:lnTo>
                  <a:lnTo>
                    <a:pt x="747" y="46"/>
                  </a:lnTo>
                  <a:lnTo>
                    <a:pt x="752" y="43"/>
                  </a:lnTo>
                  <a:lnTo>
                    <a:pt x="757" y="42"/>
                  </a:lnTo>
                  <a:lnTo>
                    <a:pt x="763" y="40"/>
                  </a:lnTo>
                  <a:lnTo>
                    <a:pt x="768" y="40"/>
                  </a:lnTo>
                  <a:lnTo>
                    <a:pt x="774" y="39"/>
                  </a:lnTo>
                  <a:lnTo>
                    <a:pt x="782" y="40"/>
                  </a:lnTo>
                  <a:lnTo>
                    <a:pt x="786" y="41"/>
                  </a:lnTo>
                  <a:lnTo>
                    <a:pt x="790" y="41"/>
                  </a:lnTo>
                  <a:lnTo>
                    <a:pt x="797" y="44"/>
                  </a:lnTo>
                  <a:lnTo>
                    <a:pt x="803" y="47"/>
                  </a:lnTo>
                  <a:lnTo>
                    <a:pt x="806" y="50"/>
                  </a:lnTo>
                  <a:lnTo>
                    <a:pt x="809" y="52"/>
                  </a:lnTo>
                  <a:lnTo>
                    <a:pt x="812" y="54"/>
                  </a:lnTo>
                  <a:lnTo>
                    <a:pt x="814" y="57"/>
                  </a:lnTo>
                  <a:lnTo>
                    <a:pt x="818" y="63"/>
                  </a:lnTo>
                  <a:lnTo>
                    <a:pt x="822" y="70"/>
                  </a:lnTo>
                  <a:lnTo>
                    <a:pt x="824" y="78"/>
                  </a:lnTo>
                  <a:lnTo>
                    <a:pt x="826" y="85"/>
                  </a:lnTo>
                  <a:lnTo>
                    <a:pt x="827" y="94"/>
                  </a:lnTo>
                  <a:lnTo>
                    <a:pt x="827" y="104"/>
                  </a:lnTo>
                  <a:lnTo>
                    <a:pt x="752" y="104"/>
                  </a:lnTo>
                  <a:lnTo>
                    <a:pt x="752" y="105"/>
                  </a:lnTo>
                  <a:close/>
                  <a:moveTo>
                    <a:pt x="795" y="83"/>
                  </a:moveTo>
                  <a:lnTo>
                    <a:pt x="794" y="78"/>
                  </a:lnTo>
                  <a:lnTo>
                    <a:pt x="793" y="74"/>
                  </a:lnTo>
                  <a:lnTo>
                    <a:pt x="791" y="71"/>
                  </a:lnTo>
                  <a:lnTo>
                    <a:pt x="789" y="68"/>
                  </a:lnTo>
                  <a:lnTo>
                    <a:pt x="786" y="66"/>
                  </a:lnTo>
                  <a:lnTo>
                    <a:pt x="784" y="65"/>
                  </a:lnTo>
                  <a:lnTo>
                    <a:pt x="783" y="64"/>
                  </a:lnTo>
                  <a:lnTo>
                    <a:pt x="779" y="63"/>
                  </a:lnTo>
                  <a:lnTo>
                    <a:pt x="774" y="63"/>
                  </a:lnTo>
                  <a:lnTo>
                    <a:pt x="770" y="63"/>
                  </a:lnTo>
                  <a:lnTo>
                    <a:pt x="766" y="64"/>
                  </a:lnTo>
                  <a:lnTo>
                    <a:pt x="762" y="66"/>
                  </a:lnTo>
                  <a:lnTo>
                    <a:pt x="759" y="68"/>
                  </a:lnTo>
                  <a:lnTo>
                    <a:pt x="757" y="71"/>
                  </a:lnTo>
                  <a:lnTo>
                    <a:pt x="755" y="74"/>
                  </a:lnTo>
                  <a:lnTo>
                    <a:pt x="753" y="78"/>
                  </a:lnTo>
                  <a:lnTo>
                    <a:pt x="752" y="83"/>
                  </a:lnTo>
                  <a:lnTo>
                    <a:pt x="795" y="83"/>
                  </a:lnTo>
                  <a:close/>
                  <a:moveTo>
                    <a:pt x="953" y="120"/>
                  </a:moveTo>
                  <a:lnTo>
                    <a:pt x="1024" y="120"/>
                  </a:lnTo>
                  <a:lnTo>
                    <a:pt x="1024" y="148"/>
                  </a:lnTo>
                  <a:lnTo>
                    <a:pt x="920" y="148"/>
                  </a:lnTo>
                  <a:lnTo>
                    <a:pt x="920" y="0"/>
                  </a:lnTo>
                  <a:lnTo>
                    <a:pt x="953" y="0"/>
                  </a:lnTo>
                  <a:lnTo>
                    <a:pt x="953" y="120"/>
                  </a:lnTo>
                  <a:close/>
                  <a:moveTo>
                    <a:pt x="1067" y="105"/>
                  </a:moveTo>
                  <a:lnTo>
                    <a:pt x="1068" y="110"/>
                  </a:lnTo>
                  <a:lnTo>
                    <a:pt x="1070" y="114"/>
                  </a:lnTo>
                  <a:lnTo>
                    <a:pt x="1072" y="118"/>
                  </a:lnTo>
                  <a:lnTo>
                    <a:pt x="1075" y="122"/>
                  </a:lnTo>
                  <a:lnTo>
                    <a:pt x="1078" y="124"/>
                  </a:lnTo>
                  <a:lnTo>
                    <a:pt x="1082" y="126"/>
                  </a:lnTo>
                  <a:lnTo>
                    <a:pt x="1086" y="127"/>
                  </a:lnTo>
                  <a:lnTo>
                    <a:pt x="1091" y="127"/>
                  </a:lnTo>
                  <a:lnTo>
                    <a:pt x="1097" y="127"/>
                  </a:lnTo>
                  <a:lnTo>
                    <a:pt x="1099" y="126"/>
                  </a:lnTo>
                  <a:lnTo>
                    <a:pt x="1102" y="125"/>
                  </a:lnTo>
                  <a:lnTo>
                    <a:pt x="1104" y="124"/>
                  </a:lnTo>
                  <a:lnTo>
                    <a:pt x="1106" y="122"/>
                  </a:lnTo>
                  <a:lnTo>
                    <a:pt x="1108" y="120"/>
                  </a:lnTo>
                  <a:lnTo>
                    <a:pt x="1109" y="118"/>
                  </a:lnTo>
                  <a:lnTo>
                    <a:pt x="1141" y="118"/>
                  </a:lnTo>
                  <a:lnTo>
                    <a:pt x="1139" y="125"/>
                  </a:lnTo>
                  <a:lnTo>
                    <a:pt x="1134" y="132"/>
                  </a:lnTo>
                  <a:lnTo>
                    <a:pt x="1132" y="135"/>
                  </a:lnTo>
                  <a:lnTo>
                    <a:pt x="1129" y="137"/>
                  </a:lnTo>
                  <a:lnTo>
                    <a:pt x="1123" y="142"/>
                  </a:lnTo>
                  <a:lnTo>
                    <a:pt x="1119" y="144"/>
                  </a:lnTo>
                  <a:lnTo>
                    <a:pt x="1116" y="146"/>
                  </a:lnTo>
                  <a:lnTo>
                    <a:pt x="1108" y="149"/>
                  </a:lnTo>
                  <a:lnTo>
                    <a:pt x="1099" y="151"/>
                  </a:lnTo>
                  <a:lnTo>
                    <a:pt x="1094" y="151"/>
                  </a:lnTo>
                  <a:lnTo>
                    <a:pt x="1090" y="151"/>
                  </a:lnTo>
                  <a:lnTo>
                    <a:pt x="1084" y="151"/>
                  </a:lnTo>
                  <a:lnTo>
                    <a:pt x="1078" y="150"/>
                  </a:lnTo>
                  <a:lnTo>
                    <a:pt x="1072" y="149"/>
                  </a:lnTo>
                  <a:lnTo>
                    <a:pt x="1067" y="147"/>
                  </a:lnTo>
                  <a:lnTo>
                    <a:pt x="1061" y="145"/>
                  </a:lnTo>
                  <a:lnTo>
                    <a:pt x="1057" y="142"/>
                  </a:lnTo>
                  <a:lnTo>
                    <a:pt x="1053" y="139"/>
                  </a:lnTo>
                  <a:lnTo>
                    <a:pt x="1049" y="136"/>
                  </a:lnTo>
                  <a:lnTo>
                    <a:pt x="1045" y="132"/>
                  </a:lnTo>
                  <a:lnTo>
                    <a:pt x="1043" y="128"/>
                  </a:lnTo>
                  <a:lnTo>
                    <a:pt x="1040" y="123"/>
                  </a:lnTo>
                  <a:lnTo>
                    <a:pt x="1038" y="118"/>
                  </a:lnTo>
                  <a:lnTo>
                    <a:pt x="1036" y="113"/>
                  </a:lnTo>
                  <a:lnTo>
                    <a:pt x="1035" y="107"/>
                  </a:lnTo>
                  <a:lnTo>
                    <a:pt x="1034" y="101"/>
                  </a:lnTo>
                  <a:lnTo>
                    <a:pt x="1034" y="95"/>
                  </a:lnTo>
                  <a:lnTo>
                    <a:pt x="1034" y="89"/>
                  </a:lnTo>
                  <a:lnTo>
                    <a:pt x="1035" y="83"/>
                  </a:lnTo>
                  <a:lnTo>
                    <a:pt x="1036" y="78"/>
                  </a:lnTo>
                  <a:lnTo>
                    <a:pt x="1038" y="72"/>
                  </a:lnTo>
                  <a:lnTo>
                    <a:pt x="1040" y="67"/>
                  </a:lnTo>
                  <a:lnTo>
                    <a:pt x="1043" y="63"/>
                  </a:lnTo>
                  <a:lnTo>
                    <a:pt x="1046" y="59"/>
                  </a:lnTo>
                  <a:lnTo>
                    <a:pt x="1049" y="55"/>
                  </a:lnTo>
                  <a:lnTo>
                    <a:pt x="1053" y="51"/>
                  </a:lnTo>
                  <a:lnTo>
                    <a:pt x="1057" y="48"/>
                  </a:lnTo>
                  <a:lnTo>
                    <a:pt x="1062" y="46"/>
                  </a:lnTo>
                  <a:lnTo>
                    <a:pt x="1068" y="43"/>
                  </a:lnTo>
                  <a:lnTo>
                    <a:pt x="1073" y="42"/>
                  </a:lnTo>
                  <a:lnTo>
                    <a:pt x="1078" y="40"/>
                  </a:lnTo>
                  <a:lnTo>
                    <a:pt x="1084" y="40"/>
                  </a:lnTo>
                  <a:lnTo>
                    <a:pt x="1090" y="39"/>
                  </a:lnTo>
                  <a:lnTo>
                    <a:pt x="1098" y="40"/>
                  </a:lnTo>
                  <a:lnTo>
                    <a:pt x="1102" y="41"/>
                  </a:lnTo>
                  <a:lnTo>
                    <a:pt x="1105" y="41"/>
                  </a:lnTo>
                  <a:lnTo>
                    <a:pt x="1112" y="44"/>
                  </a:lnTo>
                  <a:lnTo>
                    <a:pt x="1119" y="47"/>
                  </a:lnTo>
                  <a:lnTo>
                    <a:pt x="1122" y="50"/>
                  </a:lnTo>
                  <a:lnTo>
                    <a:pt x="1124" y="52"/>
                  </a:lnTo>
                  <a:lnTo>
                    <a:pt x="1127" y="54"/>
                  </a:lnTo>
                  <a:lnTo>
                    <a:pt x="1129" y="57"/>
                  </a:lnTo>
                  <a:lnTo>
                    <a:pt x="1134" y="63"/>
                  </a:lnTo>
                  <a:lnTo>
                    <a:pt x="1137" y="70"/>
                  </a:lnTo>
                  <a:lnTo>
                    <a:pt x="1140" y="78"/>
                  </a:lnTo>
                  <a:lnTo>
                    <a:pt x="1142" y="85"/>
                  </a:lnTo>
                  <a:lnTo>
                    <a:pt x="1142" y="94"/>
                  </a:lnTo>
                  <a:lnTo>
                    <a:pt x="1143" y="104"/>
                  </a:lnTo>
                  <a:lnTo>
                    <a:pt x="1067" y="104"/>
                  </a:lnTo>
                  <a:lnTo>
                    <a:pt x="1067" y="105"/>
                  </a:lnTo>
                  <a:close/>
                  <a:moveTo>
                    <a:pt x="1112" y="83"/>
                  </a:moveTo>
                  <a:lnTo>
                    <a:pt x="1111" y="78"/>
                  </a:lnTo>
                  <a:lnTo>
                    <a:pt x="1110" y="74"/>
                  </a:lnTo>
                  <a:lnTo>
                    <a:pt x="1108" y="71"/>
                  </a:lnTo>
                  <a:lnTo>
                    <a:pt x="1106" y="68"/>
                  </a:lnTo>
                  <a:lnTo>
                    <a:pt x="1103" y="66"/>
                  </a:lnTo>
                  <a:lnTo>
                    <a:pt x="1101" y="65"/>
                  </a:lnTo>
                  <a:lnTo>
                    <a:pt x="1099" y="64"/>
                  </a:lnTo>
                  <a:lnTo>
                    <a:pt x="1095" y="63"/>
                  </a:lnTo>
                  <a:lnTo>
                    <a:pt x="1091" y="63"/>
                  </a:lnTo>
                  <a:lnTo>
                    <a:pt x="1087" y="63"/>
                  </a:lnTo>
                  <a:lnTo>
                    <a:pt x="1083" y="64"/>
                  </a:lnTo>
                  <a:lnTo>
                    <a:pt x="1079" y="66"/>
                  </a:lnTo>
                  <a:lnTo>
                    <a:pt x="1076" y="68"/>
                  </a:lnTo>
                  <a:lnTo>
                    <a:pt x="1074" y="71"/>
                  </a:lnTo>
                  <a:lnTo>
                    <a:pt x="1072" y="74"/>
                  </a:lnTo>
                  <a:lnTo>
                    <a:pt x="1070" y="78"/>
                  </a:lnTo>
                  <a:lnTo>
                    <a:pt x="1069" y="83"/>
                  </a:lnTo>
                  <a:lnTo>
                    <a:pt x="1112" y="83"/>
                  </a:lnTo>
                  <a:close/>
                  <a:moveTo>
                    <a:pt x="1165" y="76"/>
                  </a:moveTo>
                  <a:lnTo>
                    <a:pt x="1166" y="71"/>
                  </a:lnTo>
                  <a:lnTo>
                    <a:pt x="1166" y="67"/>
                  </a:lnTo>
                  <a:lnTo>
                    <a:pt x="1167" y="63"/>
                  </a:lnTo>
                  <a:lnTo>
                    <a:pt x="1169" y="59"/>
                  </a:lnTo>
                  <a:lnTo>
                    <a:pt x="1171" y="56"/>
                  </a:lnTo>
                  <a:lnTo>
                    <a:pt x="1173" y="53"/>
                  </a:lnTo>
                  <a:lnTo>
                    <a:pt x="1175" y="51"/>
                  </a:lnTo>
                  <a:lnTo>
                    <a:pt x="1178" y="48"/>
                  </a:lnTo>
                  <a:lnTo>
                    <a:pt x="1181" y="46"/>
                  </a:lnTo>
                  <a:lnTo>
                    <a:pt x="1184" y="44"/>
                  </a:lnTo>
                  <a:lnTo>
                    <a:pt x="1192" y="42"/>
                  </a:lnTo>
                  <a:lnTo>
                    <a:pt x="1197" y="41"/>
                  </a:lnTo>
                  <a:lnTo>
                    <a:pt x="1202" y="40"/>
                  </a:lnTo>
                  <a:lnTo>
                    <a:pt x="1213" y="39"/>
                  </a:lnTo>
                  <a:lnTo>
                    <a:pt x="1219" y="40"/>
                  </a:lnTo>
                  <a:lnTo>
                    <a:pt x="1224" y="40"/>
                  </a:lnTo>
                  <a:lnTo>
                    <a:pt x="1229" y="41"/>
                  </a:lnTo>
                  <a:lnTo>
                    <a:pt x="1234" y="42"/>
                  </a:lnTo>
                  <a:lnTo>
                    <a:pt x="1242" y="46"/>
                  </a:lnTo>
                  <a:lnTo>
                    <a:pt x="1249" y="51"/>
                  </a:lnTo>
                  <a:lnTo>
                    <a:pt x="1252" y="53"/>
                  </a:lnTo>
                  <a:lnTo>
                    <a:pt x="1254" y="56"/>
                  </a:lnTo>
                  <a:lnTo>
                    <a:pt x="1256" y="59"/>
                  </a:lnTo>
                  <a:lnTo>
                    <a:pt x="1258" y="63"/>
                  </a:lnTo>
                  <a:lnTo>
                    <a:pt x="1260" y="71"/>
                  </a:lnTo>
                  <a:lnTo>
                    <a:pt x="1260" y="76"/>
                  </a:lnTo>
                  <a:lnTo>
                    <a:pt x="1260" y="81"/>
                  </a:lnTo>
                  <a:lnTo>
                    <a:pt x="1260" y="130"/>
                  </a:lnTo>
                  <a:lnTo>
                    <a:pt x="1260" y="137"/>
                  </a:lnTo>
                  <a:lnTo>
                    <a:pt x="1261" y="141"/>
                  </a:lnTo>
                  <a:lnTo>
                    <a:pt x="1262" y="145"/>
                  </a:lnTo>
                  <a:lnTo>
                    <a:pt x="1264" y="148"/>
                  </a:lnTo>
                  <a:lnTo>
                    <a:pt x="1232" y="148"/>
                  </a:lnTo>
                  <a:lnTo>
                    <a:pt x="1229" y="140"/>
                  </a:lnTo>
                  <a:lnTo>
                    <a:pt x="1222" y="145"/>
                  </a:lnTo>
                  <a:lnTo>
                    <a:pt x="1219" y="147"/>
                  </a:lnTo>
                  <a:lnTo>
                    <a:pt x="1215" y="149"/>
                  </a:lnTo>
                  <a:lnTo>
                    <a:pt x="1207" y="151"/>
                  </a:lnTo>
                  <a:lnTo>
                    <a:pt x="1203" y="151"/>
                  </a:lnTo>
                  <a:lnTo>
                    <a:pt x="1199" y="151"/>
                  </a:lnTo>
                  <a:lnTo>
                    <a:pt x="1190" y="151"/>
                  </a:lnTo>
                  <a:lnTo>
                    <a:pt x="1182" y="149"/>
                  </a:lnTo>
                  <a:lnTo>
                    <a:pt x="1179" y="147"/>
                  </a:lnTo>
                  <a:lnTo>
                    <a:pt x="1176" y="146"/>
                  </a:lnTo>
                  <a:lnTo>
                    <a:pt x="1170" y="142"/>
                  </a:lnTo>
                  <a:lnTo>
                    <a:pt x="1168" y="139"/>
                  </a:lnTo>
                  <a:lnTo>
                    <a:pt x="1166" y="137"/>
                  </a:lnTo>
                  <a:lnTo>
                    <a:pt x="1164" y="134"/>
                  </a:lnTo>
                  <a:lnTo>
                    <a:pt x="1162" y="131"/>
                  </a:lnTo>
                  <a:lnTo>
                    <a:pt x="1161" y="128"/>
                  </a:lnTo>
                  <a:lnTo>
                    <a:pt x="1160" y="125"/>
                  </a:lnTo>
                  <a:lnTo>
                    <a:pt x="1160" y="121"/>
                  </a:lnTo>
                  <a:lnTo>
                    <a:pt x="1159" y="118"/>
                  </a:lnTo>
                  <a:lnTo>
                    <a:pt x="1160" y="111"/>
                  </a:lnTo>
                  <a:lnTo>
                    <a:pt x="1162" y="105"/>
                  </a:lnTo>
                  <a:lnTo>
                    <a:pt x="1163" y="103"/>
                  </a:lnTo>
                  <a:lnTo>
                    <a:pt x="1163" y="102"/>
                  </a:lnTo>
                  <a:lnTo>
                    <a:pt x="1165" y="99"/>
                  </a:lnTo>
                  <a:lnTo>
                    <a:pt x="1167" y="97"/>
                  </a:lnTo>
                  <a:lnTo>
                    <a:pt x="1169" y="94"/>
                  </a:lnTo>
                  <a:lnTo>
                    <a:pt x="1175" y="90"/>
                  </a:lnTo>
                  <a:lnTo>
                    <a:pt x="1182" y="87"/>
                  </a:lnTo>
                  <a:lnTo>
                    <a:pt x="1191" y="85"/>
                  </a:lnTo>
                  <a:lnTo>
                    <a:pt x="1201" y="83"/>
                  </a:lnTo>
                  <a:lnTo>
                    <a:pt x="1218" y="80"/>
                  </a:lnTo>
                  <a:lnTo>
                    <a:pt x="1223" y="79"/>
                  </a:lnTo>
                  <a:lnTo>
                    <a:pt x="1226" y="77"/>
                  </a:lnTo>
                  <a:lnTo>
                    <a:pt x="1227" y="76"/>
                  </a:lnTo>
                  <a:lnTo>
                    <a:pt x="1228" y="73"/>
                  </a:lnTo>
                  <a:lnTo>
                    <a:pt x="1228" y="71"/>
                  </a:lnTo>
                  <a:lnTo>
                    <a:pt x="1227" y="69"/>
                  </a:lnTo>
                  <a:lnTo>
                    <a:pt x="1226" y="67"/>
                  </a:lnTo>
                  <a:lnTo>
                    <a:pt x="1224" y="66"/>
                  </a:lnTo>
                  <a:lnTo>
                    <a:pt x="1219" y="64"/>
                  </a:lnTo>
                  <a:lnTo>
                    <a:pt x="1215" y="63"/>
                  </a:lnTo>
                  <a:lnTo>
                    <a:pt x="1211" y="63"/>
                  </a:lnTo>
                  <a:lnTo>
                    <a:pt x="1207" y="63"/>
                  </a:lnTo>
                  <a:lnTo>
                    <a:pt x="1204" y="64"/>
                  </a:lnTo>
                  <a:lnTo>
                    <a:pt x="1200" y="65"/>
                  </a:lnTo>
                  <a:lnTo>
                    <a:pt x="1199" y="66"/>
                  </a:lnTo>
                  <a:lnTo>
                    <a:pt x="1198" y="66"/>
                  </a:lnTo>
                  <a:lnTo>
                    <a:pt x="1195" y="68"/>
                  </a:lnTo>
                  <a:lnTo>
                    <a:pt x="1194" y="70"/>
                  </a:lnTo>
                  <a:lnTo>
                    <a:pt x="1192" y="73"/>
                  </a:lnTo>
                  <a:lnTo>
                    <a:pt x="1192" y="76"/>
                  </a:lnTo>
                  <a:lnTo>
                    <a:pt x="1165" y="76"/>
                  </a:lnTo>
                  <a:close/>
                  <a:moveTo>
                    <a:pt x="1229" y="99"/>
                  </a:moveTo>
                  <a:lnTo>
                    <a:pt x="1225" y="100"/>
                  </a:lnTo>
                  <a:lnTo>
                    <a:pt x="1223" y="101"/>
                  </a:lnTo>
                  <a:lnTo>
                    <a:pt x="1220" y="101"/>
                  </a:lnTo>
                  <a:lnTo>
                    <a:pt x="1208" y="104"/>
                  </a:lnTo>
                  <a:lnTo>
                    <a:pt x="1201" y="106"/>
                  </a:lnTo>
                  <a:lnTo>
                    <a:pt x="1198" y="107"/>
                  </a:lnTo>
                  <a:lnTo>
                    <a:pt x="1196" y="109"/>
                  </a:lnTo>
                  <a:lnTo>
                    <a:pt x="1194" y="111"/>
                  </a:lnTo>
                  <a:lnTo>
                    <a:pt x="1193" y="112"/>
                  </a:lnTo>
                  <a:lnTo>
                    <a:pt x="1192" y="114"/>
                  </a:lnTo>
                  <a:lnTo>
                    <a:pt x="1192" y="116"/>
                  </a:lnTo>
                  <a:lnTo>
                    <a:pt x="1192" y="119"/>
                  </a:lnTo>
                  <a:lnTo>
                    <a:pt x="1193" y="121"/>
                  </a:lnTo>
                  <a:lnTo>
                    <a:pt x="1194" y="123"/>
                  </a:lnTo>
                  <a:lnTo>
                    <a:pt x="1196" y="124"/>
                  </a:lnTo>
                  <a:lnTo>
                    <a:pt x="1198" y="126"/>
                  </a:lnTo>
                  <a:lnTo>
                    <a:pt x="1200" y="127"/>
                  </a:lnTo>
                  <a:lnTo>
                    <a:pt x="1204" y="127"/>
                  </a:lnTo>
                  <a:lnTo>
                    <a:pt x="1207" y="127"/>
                  </a:lnTo>
                  <a:lnTo>
                    <a:pt x="1214" y="127"/>
                  </a:lnTo>
                  <a:lnTo>
                    <a:pt x="1217" y="126"/>
                  </a:lnTo>
                  <a:lnTo>
                    <a:pt x="1220" y="124"/>
                  </a:lnTo>
                  <a:lnTo>
                    <a:pt x="1223" y="122"/>
                  </a:lnTo>
                  <a:lnTo>
                    <a:pt x="1225" y="120"/>
                  </a:lnTo>
                  <a:lnTo>
                    <a:pt x="1228" y="117"/>
                  </a:lnTo>
                  <a:lnTo>
                    <a:pt x="1229" y="113"/>
                  </a:lnTo>
                  <a:lnTo>
                    <a:pt x="1229" y="99"/>
                  </a:lnTo>
                  <a:close/>
                  <a:moveTo>
                    <a:pt x="1319" y="44"/>
                  </a:moveTo>
                  <a:lnTo>
                    <a:pt x="1317" y="62"/>
                  </a:lnTo>
                  <a:lnTo>
                    <a:pt x="1320" y="56"/>
                  </a:lnTo>
                  <a:lnTo>
                    <a:pt x="1322" y="51"/>
                  </a:lnTo>
                  <a:lnTo>
                    <a:pt x="1325" y="47"/>
                  </a:lnTo>
                  <a:lnTo>
                    <a:pt x="1329" y="44"/>
                  </a:lnTo>
                  <a:lnTo>
                    <a:pt x="1334" y="42"/>
                  </a:lnTo>
                  <a:lnTo>
                    <a:pt x="1339" y="41"/>
                  </a:lnTo>
                  <a:lnTo>
                    <a:pt x="1346" y="40"/>
                  </a:lnTo>
                  <a:lnTo>
                    <a:pt x="1354" y="39"/>
                  </a:lnTo>
                  <a:lnTo>
                    <a:pt x="1354" y="69"/>
                  </a:lnTo>
                  <a:lnTo>
                    <a:pt x="1345" y="69"/>
                  </a:lnTo>
                  <a:lnTo>
                    <a:pt x="1341" y="69"/>
                  </a:lnTo>
                  <a:lnTo>
                    <a:pt x="1337" y="70"/>
                  </a:lnTo>
                  <a:lnTo>
                    <a:pt x="1334" y="71"/>
                  </a:lnTo>
                  <a:lnTo>
                    <a:pt x="1331" y="72"/>
                  </a:lnTo>
                  <a:lnTo>
                    <a:pt x="1328" y="74"/>
                  </a:lnTo>
                  <a:lnTo>
                    <a:pt x="1325" y="76"/>
                  </a:lnTo>
                  <a:lnTo>
                    <a:pt x="1323" y="78"/>
                  </a:lnTo>
                  <a:lnTo>
                    <a:pt x="1322" y="81"/>
                  </a:lnTo>
                  <a:lnTo>
                    <a:pt x="1320" y="87"/>
                  </a:lnTo>
                  <a:lnTo>
                    <a:pt x="1318" y="95"/>
                  </a:lnTo>
                  <a:lnTo>
                    <a:pt x="1318" y="105"/>
                  </a:lnTo>
                  <a:lnTo>
                    <a:pt x="1317" y="119"/>
                  </a:lnTo>
                  <a:lnTo>
                    <a:pt x="1317" y="150"/>
                  </a:lnTo>
                  <a:lnTo>
                    <a:pt x="1287" y="150"/>
                  </a:lnTo>
                  <a:lnTo>
                    <a:pt x="1287" y="44"/>
                  </a:lnTo>
                  <a:lnTo>
                    <a:pt x="1319" y="44"/>
                  </a:lnTo>
                  <a:close/>
                  <a:moveTo>
                    <a:pt x="1403" y="42"/>
                  </a:moveTo>
                  <a:lnTo>
                    <a:pt x="1403" y="52"/>
                  </a:lnTo>
                  <a:lnTo>
                    <a:pt x="1410" y="45"/>
                  </a:lnTo>
                  <a:lnTo>
                    <a:pt x="1414" y="43"/>
                  </a:lnTo>
                  <a:lnTo>
                    <a:pt x="1417" y="41"/>
                  </a:lnTo>
                  <a:lnTo>
                    <a:pt x="1421" y="39"/>
                  </a:lnTo>
                  <a:lnTo>
                    <a:pt x="1424" y="39"/>
                  </a:lnTo>
                  <a:lnTo>
                    <a:pt x="1428" y="38"/>
                  </a:lnTo>
                  <a:lnTo>
                    <a:pt x="1433" y="38"/>
                  </a:lnTo>
                  <a:lnTo>
                    <a:pt x="1441" y="39"/>
                  </a:lnTo>
                  <a:lnTo>
                    <a:pt x="1449" y="41"/>
                  </a:lnTo>
                  <a:lnTo>
                    <a:pt x="1452" y="42"/>
                  </a:lnTo>
                  <a:lnTo>
                    <a:pt x="1455" y="44"/>
                  </a:lnTo>
                  <a:lnTo>
                    <a:pt x="1458" y="46"/>
                  </a:lnTo>
                  <a:lnTo>
                    <a:pt x="1461" y="49"/>
                  </a:lnTo>
                  <a:lnTo>
                    <a:pt x="1465" y="55"/>
                  </a:lnTo>
                  <a:lnTo>
                    <a:pt x="1467" y="58"/>
                  </a:lnTo>
                  <a:lnTo>
                    <a:pt x="1468" y="62"/>
                  </a:lnTo>
                  <a:lnTo>
                    <a:pt x="1470" y="70"/>
                  </a:lnTo>
                  <a:lnTo>
                    <a:pt x="1471" y="74"/>
                  </a:lnTo>
                  <a:lnTo>
                    <a:pt x="1471" y="79"/>
                  </a:lnTo>
                  <a:lnTo>
                    <a:pt x="1471" y="148"/>
                  </a:lnTo>
                  <a:lnTo>
                    <a:pt x="1440" y="148"/>
                  </a:lnTo>
                  <a:lnTo>
                    <a:pt x="1440" y="90"/>
                  </a:lnTo>
                  <a:lnTo>
                    <a:pt x="1440" y="77"/>
                  </a:lnTo>
                  <a:lnTo>
                    <a:pt x="1439" y="73"/>
                  </a:lnTo>
                  <a:lnTo>
                    <a:pt x="1437" y="70"/>
                  </a:lnTo>
                  <a:lnTo>
                    <a:pt x="1435" y="68"/>
                  </a:lnTo>
                  <a:lnTo>
                    <a:pt x="1431" y="66"/>
                  </a:lnTo>
                  <a:lnTo>
                    <a:pt x="1428" y="65"/>
                  </a:lnTo>
                  <a:lnTo>
                    <a:pt x="1424" y="65"/>
                  </a:lnTo>
                  <a:lnTo>
                    <a:pt x="1420" y="65"/>
                  </a:lnTo>
                  <a:lnTo>
                    <a:pt x="1416" y="66"/>
                  </a:lnTo>
                  <a:lnTo>
                    <a:pt x="1413" y="68"/>
                  </a:lnTo>
                  <a:lnTo>
                    <a:pt x="1410" y="70"/>
                  </a:lnTo>
                  <a:lnTo>
                    <a:pt x="1407" y="73"/>
                  </a:lnTo>
                  <a:lnTo>
                    <a:pt x="1406" y="77"/>
                  </a:lnTo>
                  <a:lnTo>
                    <a:pt x="1405" y="82"/>
                  </a:lnTo>
                  <a:lnTo>
                    <a:pt x="1405" y="88"/>
                  </a:lnTo>
                  <a:lnTo>
                    <a:pt x="1405" y="148"/>
                  </a:lnTo>
                  <a:lnTo>
                    <a:pt x="1375" y="148"/>
                  </a:lnTo>
                  <a:lnTo>
                    <a:pt x="1375" y="42"/>
                  </a:lnTo>
                  <a:lnTo>
                    <a:pt x="1403" y="42"/>
                  </a:lnTo>
                  <a:close/>
                  <a:moveTo>
                    <a:pt x="1529" y="28"/>
                  </a:moveTo>
                  <a:lnTo>
                    <a:pt x="1499" y="28"/>
                  </a:lnTo>
                  <a:lnTo>
                    <a:pt x="1499" y="2"/>
                  </a:lnTo>
                  <a:lnTo>
                    <a:pt x="1529" y="2"/>
                  </a:lnTo>
                  <a:lnTo>
                    <a:pt x="1529" y="28"/>
                  </a:lnTo>
                  <a:close/>
                  <a:moveTo>
                    <a:pt x="1529" y="150"/>
                  </a:moveTo>
                  <a:lnTo>
                    <a:pt x="1499" y="150"/>
                  </a:lnTo>
                  <a:lnTo>
                    <a:pt x="1499" y="44"/>
                  </a:lnTo>
                  <a:lnTo>
                    <a:pt x="1529" y="44"/>
                  </a:lnTo>
                  <a:lnTo>
                    <a:pt x="1529" y="150"/>
                  </a:lnTo>
                  <a:close/>
                  <a:moveTo>
                    <a:pt x="1588" y="42"/>
                  </a:moveTo>
                  <a:lnTo>
                    <a:pt x="1588" y="52"/>
                  </a:lnTo>
                  <a:lnTo>
                    <a:pt x="1596" y="45"/>
                  </a:lnTo>
                  <a:lnTo>
                    <a:pt x="1599" y="43"/>
                  </a:lnTo>
                  <a:lnTo>
                    <a:pt x="1603" y="41"/>
                  </a:lnTo>
                  <a:lnTo>
                    <a:pt x="1606" y="39"/>
                  </a:lnTo>
                  <a:lnTo>
                    <a:pt x="1610" y="39"/>
                  </a:lnTo>
                  <a:lnTo>
                    <a:pt x="1613" y="38"/>
                  </a:lnTo>
                  <a:lnTo>
                    <a:pt x="1617" y="38"/>
                  </a:lnTo>
                  <a:lnTo>
                    <a:pt x="1626" y="39"/>
                  </a:lnTo>
                  <a:lnTo>
                    <a:pt x="1633" y="41"/>
                  </a:lnTo>
                  <a:lnTo>
                    <a:pt x="1637" y="42"/>
                  </a:lnTo>
                  <a:lnTo>
                    <a:pt x="1640" y="44"/>
                  </a:lnTo>
                  <a:lnTo>
                    <a:pt x="1643" y="46"/>
                  </a:lnTo>
                  <a:lnTo>
                    <a:pt x="1645" y="49"/>
                  </a:lnTo>
                  <a:lnTo>
                    <a:pt x="1649" y="55"/>
                  </a:lnTo>
                  <a:lnTo>
                    <a:pt x="1651" y="58"/>
                  </a:lnTo>
                  <a:lnTo>
                    <a:pt x="1653" y="62"/>
                  </a:lnTo>
                  <a:lnTo>
                    <a:pt x="1654" y="70"/>
                  </a:lnTo>
                  <a:lnTo>
                    <a:pt x="1655" y="74"/>
                  </a:lnTo>
                  <a:lnTo>
                    <a:pt x="1655" y="79"/>
                  </a:lnTo>
                  <a:lnTo>
                    <a:pt x="1655" y="148"/>
                  </a:lnTo>
                  <a:lnTo>
                    <a:pt x="1624" y="148"/>
                  </a:lnTo>
                  <a:lnTo>
                    <a:pt x="1624" y="90"/>
                  </a:lnTo>
                  <a:lnTo>
                    <a:pt x="1624" y="77"/>
                  </a:lnTo>
                  <a:lnTo>
                    <a:pt x="1623" y="73"/>
                  </a:lnTo>
                  <a:lnTo>
                    <a:pt x="1622" y="70"/>
                  </a:lnTo>
                  <a:lnTo>
                    <a:pt x="1619" y="68"/>
                  </a:lnTo>
                  <a:lnTo>
                    <a:pt x="1616" y="66"/>
                  </a:lnTo>
                  <a:lnTo>
                    <a:pt x="1613" y="65"/>
                  </a:lnTo>
                  <a:lnTo>
                    <a:pt x="1609" y="65"/>
                  </a:lnTo>
                  <a:lnTo>
                    <a:pt x="1605" y="65"/>
                  </a:lnTo>
                  <a:lnTo>
                    <a:pt x="1602" y="66"/>
                  </a:lnTo>
                  <a:lnTo>
                    <a:pt x="1598" y="68"/>
                  </a:lnTo>
                  <a:lnTo>
                    <a:pt x="1595" y="70"/>
                  </a:lnTo>
                  <a:lnTo>
                    <a:pt x="1593" y="73"/>
                  </a:lnTo>
                  <a:lnTo>
                    <a:pt x="1591" y="77"/>
                  </a:lnTo>
                  <a:lnTo>
                    <a:pt x="1591" y="82"/>
                  </a:lnTo>
                  <a:lnTo>
                    <a:pt x="1591" y="88"/>
                  </a:lnTo>
                  <a:lnTo>
                    <a:pt x="1591" y="148"/>
                  </a:lnTo>
                  <a:lnTo>
                    <a:pt x="1560" y="148"/>
                  </a:lnTo>
                  <a:lnTo>
                    <a:pt x="1560" y="42"/>
                  </a:lnTo>
                  <a:lnTo>
                    <a:pt x="158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0956CDB-49D9-43DD-AE70-0104FF38D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2360613"/>
              <a:ext cx="8150225" cy="1535113"/>
            </a:xfrm>
            <a:custGeom>
              <a:avLst/>
              <a:gdLst>
                <a:gd name="T0" fmla="*/ 4441 w 5134"/>
                <a:gd name="T1" fmla="*/ 871 h 967"/>
                <a:gd name="T2" fmla="*/ 4563 w 5134"/>
                <a:gd name="T3" fmla="*/ 640 h 967"/>
                <a:gd name="T4" fmla="*/ 4637 w 5134"/>
                <a:gd name="T5" fmla="*/ 768 h 967"/>
                <a:gd name="T6" fmla="*/ 4890 w 5134"/>
                <a:gd name="T7" fmla="*/ 747 h 967"/>
                <a:gd name="T8" fmla="*/ 4869 w 5134"/>
                <a:gd name="T9" fmla="*/ 618 h 967"/>
                <a:gd name="T10" fmla="*/ 4433 w 5134"/>
                <a:gd name="T11" fmla="*/ 455 h 967"/>
                <a:gd name="T12" fmla="*/ 4390 w 5134"/>
                <a:gd name="T13" fmla="*/ 194 h 967"/>
                <a:gd name="T14" fmla="*/ 4559 w 5134"/>
                <a:gd name="T15" fmla="*/ 30 h 967"/>
                <a:gd name="T16" fmla="*/ 4900 w 5134"/>
                <a:gd name="T17" fmla="*/ 19 h 967"/>
                <a:gd name="T18" fmla="*/ 5087 w 5134"/>
                <a:gd name="T19" fmla="*/ 168 h 967"/>
                <a:gd name="T20" fmla="*/ 4882 w 5134"/>
                <a:gd name="T21" fmla="*/ 226 h 967"/>
                <a:gd name="T22" fmla="*/ 4666 w 5134"/>
                <a:gd name="T23" fmla="*/ 188 h 967"/>
                <a:gd name="T24" fmla="*/ 4593 w 5134"/>
                <a:gd name="T25" fmla="*/ 288 h 967"/>
                <a:gd name="T26" fmla="*/ 4970 w 5134"/>
                <a:gd name="T27" fmla="*/ 421 h 967"/>
                <a:gd name="T28" fmla="*/ 5124 w 5134"/>
                <a:gd name="T29" fmla="*/ 579 h 967"/>
                <a:gd name="T30" fmla="*/ 5075 w 5134"/>
                <a:gd name="T31" fmla="*/ 839 h 967"/>
                <a:gd name="T32" fmla="*/ 4768 w 5134"/>
                <a:gd name="T33" fmla="*/ 966 h 967"/>
                <a:gd name="T34" fmla="*/ 3413 w 5134"/>
                <a:gd name="T35" fmla="*/ 388 h 967"/>
                <a:gd name="T36" fmla="*/ 1200 w 5134"/>
                <a:gd name="T37" fmla="*/ 947 h 967"/>
                <a:gd name="T38" fmla="*/ 953 w 5134"/>
                <a:gd name="T39" fmla="*/ 746 h 967"/>
                <a:gd name="T40" fmla="*/ 910 w 5134"/>
                <a:gd name="T41" fmla="*/ 328 h 967"/>
                <a:gd name="T42" fmla="*/ 1087 w 5134"/>
                <a:gd name="T43" fmla="*/ 68 h 967"/>
                <a:gd name="T44" fmla="*/ 1442 w 5134"/>
                <a:gd name="T45" fmla="*/ 9 h 967"/>
                <a:gd name="T46" fmla="*/ 1692 w 5134"/>
                <a:gd name="T47" fmla="*/ 165 h 967"/>
                <a:gd name="T48" fmla="*/ 1479 w 5134"/>
                <a:gd name="T49" fmla="*/ 264 h 967"/>
                <a:gd name="T50" fmla="*/ 1275 w 5134"/>
                <a:gd name="T51" fmla="*/ 217 h 967"/>
                <a:gd name="T52" fmla="*/ 1140 w 5134"/>
                <a:gd name="T53" fmla="*/ 392 h 967"/>
                <a:gd name="T54" fmla="*/ 1174 w 5134"/>
                <a:gd name="T55" fmla="*/ 670 h 967"/>
                <a:gd name="T56" fmla="*/ 1366 w 5134"/>
                <a:gd name="T57" fmla="*/ 760 h 967"/>
                <a:gd name="T58" fmla="*/ 1498 w 5134"/>
                <a:gd name="T59" fmla="*/ 659 h 967"/>
                <a:gd name="T60" fmla="*/ 1688 w 5134"/>
                <a:gd name="T61" fmla="*/ 812 h 967"/>
                <a:gd name="T62" fmla="*/ 1386 w 5134"/>
                <a:gd name="T63" fmla="*/ 965 h 967"/>
                <a:gd name="T64" fmla="*/ 2021 w 5134"/>
                <a:gd name="T65" fmla="*/ 885 h 967"/>
                <a:gd name="T66" fmla="*/ 1849 w 5134"/>
                <a:gd name="T67" fmla="*/ 588 h 967"/>
                <a:gd name="T68" fmla="*/ 1916 w 5134"/>
                <a:gd name="T69" fmla="*/ 190 h 967"/>
                <a:gd name="T70" fmla="*/ 2169 w 5134"/>
                <a:gd name="T71" fmla="*/ 13 h 967"/>
                <a:gd name="T72" fmla="*/ 2526 w 5134"/>
                <a:gd name="T73" fmla="*/ 57 h 967"/>
                <a:gd name="T74" fmla="*/ 2689 w 5134"/>
                <a:gd name="T75" fmla="*/ 284 h 967"/>
                <a:gd name="T76" fmla="*/ 2366 w 5134"/>
                <a:gd name="T77" fmla="*/ 219 h 967"/>
                <a:gd name="T78" fmla="*/ 2151 w 5134"/>
                <a:gd name="T79" fmla="*/ 262 h 967"/>
                <a:gd name="T80" fmla="*/ 2082 w 5134"/>
                <a:gd name="T81" fmla="*/ 516 h 967"/>
                <a:gd name="T82" fmla="*/ 2182 w 5134"/>
                <a:gd name="T83" fmla="*/ 733 h 967"/>
                <a:gd name="T84" fmla="*/ 2385 w 5134"/>
                <a:gd name="T85" fmla="*/ 738 h 967"/>
                <a:gd name="T86" fmla="*/ 2707 w 5134"/>
                <a:gd name="T87" fmla="*/ 624 h 967"/>
                <a:gd name="T88" fmla="*/ 2548 w 5134"/>
                <a:gd name="T89" fmla="*/ 896 h 967"/>
                <a:gd name="T90" fmla="*/ 3786 w 5134"/>
                <a:gd name="T91" fmla="*/ 958 h 967"/>
                <a:gd name="T92" fmla="*/ 3535 w 5134"/>
                <a:gd name="T93" fmla="*/ 793 h 967"/>
                <a:gd name="T94" fmla="*/ 3722 w 5134"/>
                <a:gd name="T95" fmla="*/ 691 h 967"/>
                <a:gd name="T96" fmla="*/ 3877 w 5134"/>
                <a:gd name="T97" fmla="*/ 787 h 967"/>
                <a:gd name="T98" fmla="*/ 4063 w 5134"/>
                <a:gd name="T99" fmla="*/ 711 h 967"/>
                <a:gd name="T100" fmla="*/ 3802 w 5134"/>
                <a:gd name="T101" fmla="*/ 557 h 967"/>
                <a:gd name="T102" fmla="*/ 3547 w 5134"/>
                <a:gd name="T103" fmla="*/ 394 h 967"/>
                <a:gd name="T104" fmla="*/ 3563 w 5134"/>
                <a:gd name="T105" fmla="*/ 147 h 967"/>
                <a:gd name="T106" fmla="*/ 3798 w 5134"/>
                <a:gd name="T107" fmla="*/ 8 h 967"/>
                <a:gd name="T108" fmla="*/ 4130 w 5134"/>
                <a:gd name="T109" fmla="*/ 52 h 967"/>
                <a:gd name="T110" fmla="*/ 4259 w 5134"/>
                <a:gd name="T111" fmla="*/ 231 h 967"/>
                <a:gd name="T112" fmla="*/ 3998 w 5134"/>
                <a:gd name="T113" fmla="*/ 199 h 967"/>
                <a:gd name="T114" fmla="*/ 3761 w 5134"/>
                <a:gd name="T115" fmla="*/ 219 h 967"/>
                <a:gd name="T116" fmla="*/ 3766 w 5134"/>
                <a:gd name="T117" fmla="*/ 319 h 967"/>
                <a:gd name="T118" fmla="*/ 4181 w 5134"/>
                <a:gd name="T119" fmla="*/ 454 h 967"/>
                <a:gd name="T120" fmla="*/ 4285 w 5134"/>
                <a:gd name="T121" fmla="*/ 643 h 967"/>
                <a:gd name="T122" fmla="*/ 4154 w 5134"/>
                <a:gd name="T123" fmla="*/ 90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34" h="967">
                  <a:moveTo>
                    <a:pt x="4746" y="967"/>
                  </a:moveTo>
                  <a:lnTo>
                    <a:pt x="4722" y="966"/>
                  </a:lnTo>
                  <a:lnTo>
                    <a:pt x="4700" y="965"/>
                  </a:lnTo>
                  <a:lnTo>
                    <a:pt x="4678" y="964"/>
                  </a:lnTo>
                  <a:lnTo>
                    <a:pt x="4657" y="961"/>
                  </a:lnTo>
                  <a:lnTo>
                    <a:pt x="4636" y="958"/>
                  </a:lnTo>
                  <a:lnTo>
                    <a:pt x="4616" y="954"/>
                  </a:lnTo>
                  <a:lnTo>
                    <a:pt x="4607" y="952"/>
                  </a:lnTo>
                  <a:lnTo>
                    <a:pt x="4597" y="950"/>
                  </a:lnTo>
                  <a:lnTo>
                    <a:pt x="4577" y="945"/>
                  </a:lnTo>
                  <a:lnTo>
                    <a:pt x="4560" y="939"/>
                  </a:lnTo>
                  <a:lnTo>
                    <a:pt x="4542" y="933"/>
                  </a:lnTo>
                  <a:lnTo>
                    <a:pt x="4526" y="926"/>
                  </a:lnTo>
                  <a:lnTo>
                    <a:pt x="4510" y="918"/>
                  </a:lnTo>
                  <a:lnTo>
                    <a:pt x="4495" y="910"/>
                  </a:lnTo>
                  <a:lnTo>
                    <a:pt x="4487" y="905"/>
                  </a:lnTo>
                  <a:lnTo>
                    <a:pt x="4480" y="901"/>
                  </a:lnTo>
                  <a:lnTo>
                    <a:pt x="4467" y="891"/>
                  </a:lnTo>
                  <a:lnTo>
                    <a:pt x="4454" y="881"/>
                  </a:lnTo>
                  <a:lnTo>
                    <a:pt x="4441" y="871"/>
                  </a:lnTo>
                  <a:lnTo>
                    <a:pt x="4430" y="859"/>
                  </a:lnTo>
                  <a:lnTo>
                    <a:pt x="4419" y="847"/>
                  </a:lnTo>
                  <a:lnTo>
                    <a:pt x="4409" y="835"/>
                  </a:lnTo>
                  <a:lnTo>
                    <a:pt x="4400" y="822"/>
                  </a:lnTo>
                  <a:lnTo>
                    <a:pt x="4391" y="808"/>
                  </a:lnTo>
                  <a:lnTo>
                    <a:pt x="4383" y="793"/>
                  </a:lnTo>
                  <a:lnTo>
                    <a:pt x="4376" y="779"/>
                  </a:lnTo>
                  <a:lnTo>
                    <a:pt x="4370" y="763"/>
                  </a:lnTo>
                  <a:lnTo>
                    <a:pt x="4365" y="747"/>
                  </a:lnTo>
                  <a:lnTo>
                    <a:pt x="4360" y="731"/>
                  </a:lnTo>
                  <a:lnTo>
                    <a:pt x="4358" y="722"/>
                  </a:lnTo>
                  <a:lnTo>
                    <a:pt x="4356" y="714"/>
                  </a:lnTo>
                  <a:lnTo>
                    <a:pt x="4355" y="705"/>
                  </a:lnTo>
                  <a:lnTo>
                    <a:pt x="4353" y="696"/>
                  </a:lnTo>
                  <a:lnTo>
                    <a:pt x="4351" y="678"/>
                  </a:lnTo>
                  <a:lnTo>
                    <a:pt x="4350" y="659"/>
                  </a:lnTo>
                  <a:lnTo>
                    <a:pt x="4349" y="640"/>
                  </a:lnTo>
                  <a:lnTo>
                    <a:pt x="4349" y="636"/>
                  </a:lnTo>
                  <a:lnTo>
                    <a:pt x="4563" y="636"/>
                  </a:lnTo>
                  <a:lnTo>
                    <a:pt x="4563" y="640"/>
                  </a:lnTo>
                  <a:lnTo>
                    <a:pt x="4563" y="649"/>
                  </a:lnTo>
                  <a:lnTo>
                    <a:pt x="4564" y="658"/>
                  </a:lnTo>
                  <a:lnTo>
                    <a:pt x="4565" y="667"/>
                  </a:lnTo>
                  <a:lnTo>
                    <a:pt x="4567" y="675"/>
                  </a:lnTo>
                  <a:lnTo>
                    <a:pt x="4569" y="683"/>
                  </a:lnTo>
                  <a:lnTo>
                    <a:pt x="4571" y="691"/>
                  </a:lnTo>
                  <a:lnTo>
                    <a:pt x="4573" y="699"/>
                  </a:lnTo>
                  <a:lnTo>
                    <a:pt x="4576" y="706"/>
                  </a:lnTo>
                  <a:lnTo>
                    <a:pt x="4583" y="719"/>
                  </a:lnTo>
                  <a:lnTo>
                    <a:pt x="4588" y="725"/>
                  </a:lnTo>
                  <a:lnTo>
                    <a:pt x="4592" y="731"/>
                  </a:lnTo>
                  <a:lnTo>
                    <a:pt x="4596" y="737"/>
                  </a:lnTo>
                  <a:lnTo>
                    <a:pt x="4601" y="742"/>
                  </a:lnTo>
                  <a:lnTo>
                    <a:pt x="4603" y="745"/>
                  </a:lnTo>
                  <a:lnTo>
                    <a:pt x="4606" y="747"/>
                  </a:lnTo>
                  <a:lnTo>
                    <a:pt x="4612" y="752"/>
                  </a:lnTo>
                  <a:lnTo>
                    <a:pt x="4617" y="756"/>
                  </a:lnTo>
                  <a:lnTo>
                    <a:pt x="4624" y="761"/>
                  </a:lnTo>
                  <a:lnTo>
                    <a:pt x="4630" y="764"/>
                  </a:lnTo>
                  <a:lnTo>
                    <a:pt x="4637" y="768"/>
                  </a:lnTo>
                  <a:lnTo>
                    <a:pt x="4652" y="774"/>
                  </a:lnTo>
                  <a:lnTo>
                    <a:pt x="4668" y="779"/>
                  </a:lnTo>
                  <a:lnTo>
                    <a:pt x="4677" y="781"/>
                  </a:lnTo>
                  <a:lnTo>
                    <a:pt x="4686" y="783"/>
                  </a:lnTo>
                  <a:lnTo>
                    <a:pt x="4705" y="786"/>
                  </a:lnTo>
                  <a:lnTo>
                    <a:pt x="4726" y="787"/>
                  </a:lnTo>
                  <a:lnTo>
                    <a:pt x="4748" y="788"/>
                  </a:lnTo>
                  <a:lnTo>
                    <a:pt x="4767" y="787"/>
                  </a:lnTo>
                  <a:lnTo>
                    <a:pt x="4786" y="786"/>
                  </a:lnTo>
                  <a:lnTo>
                    <a:pt x="4794" y="785"/>
                  </a:lnTo>
                  <a:lnTo>
                    <a:pt x="4803" y="784"/>
                  </a:lnTo>
                  <a:lnTo>
                    <a:pt x="4811" y="783"/>
                  </a:lnTo>
                  <a:lnTo>
                    <a:pt x="4819" y="781"/>
                  </a:lnTo>
                  <a:lnTo>
                    <a:pt x="4833" y="777"/>
                  </a:lnTo>
                  <a:lnTo>
                    <a:pt x="4847" y="773"/>
                  </a:lnTo>
                  <a:lnTo>
                    <a:pt x="4859" y="767"/>
                  </a:lnTo>
                  <a:lnTo>
                    <a:pt x="4871" y="761"/>
                  </a:lnTo>
                  <a:lnTo>
                    <a:pt x="4881" y="754"/>
                  </a:lnTo>
                  <a:lnTo>
                    <a:pt x="4885" y="751"/>
                  </a:lnTo>
                  <a:lnTo>
                    <a:pt x="4890" y="747"/>
                  </a:lnTo>
                  <a:lnTo>
                    <a:pt x="4894" y="743"/>
                  </a:lnTo>
                  <a:lnTo>
                    <a:pt x="4897" y="739"/>
                  </a:lnTo>
                  <a:lnTo>
                    <a:pt x="4903" y="730"/>
                  </a:lnTo>
                  <a:lnTo>
                    <a:pt x="4908" y="721"/>
                  </a:lnTo>
                  <a:lnTo>
                    <a:pt x="4910" y="716"/>
                  </a:lnTo>
                  <a:lnTo>
                    <a:pt x="4912" y="711"/>
                  </a:lnTo>
                  <a:lnTo>
                    <a:pt x="4913" y="705"/>
                  </a:lnTo>
                  <a:lnTo>
                    <a:pt x="4914" y="700"/>
                  </a:lnTo>
                  <a:lnTo>
                    <a:pt x="4915" y="689"/>
                  </a:lnTo>
                  <a:lnTo>
                    <a:pt x="4914" y="681"/>
                  </a:lnTo>
                  <a:lnTo>
                    <a:pt x="4913" y="673"/>
                  </a:lnTo>
                  <a:lnTo>
                    <a:pt x="4911" y="666"/>
                  </a:lnTo>
                  <a:lnTo>
                    <a:pt x="4909" y="659"/>
                  </a:lnTo>
                  <a:lnTo>
                    <a:pt x="4905" y="652"/>
                  </a:lnTo>
                  <a:lnTo>
                    <a:pt x="4901" y="645"/>
                  </a:lnTo>
                  <a:lnTo>
                    <a:pt x="4896" y="639"/>
                  </a:lnTo>
                  <a:lnTo>
                    <a:pt x="4891" y="633"/>
                  </a:lnTo>
                  <a:lnTo>
                    <a:pt x="4884" y="628"/>
                  </a:lnTo>
                  <a:lnTo>
                    <a:pt x="4877" y="623"/>
                  </a:lnTo>
                  <a:lnTo>
                    <a:pt x="4869" y="618"/>
                  </a:lnTo>
                  <a:lnTo>
                    <a:pt x="4860" y="614"/>
                  </a:lnTo>
                  <a:lnTo>
                    <a:pt x="4851" y="609"/>
                  </a:lnTo>
                  <a:lnTo>
                    <a:pt x="4841" y="606"/>
                  </a:lnTo>
                  <a:lnTo>
                    <a:pt x="4830" y="602"/>
                  </a:lnTo>
                  <a:lnTo>
                    <a:pt x="4818" y="599"/>
                  </a:lnTo>
                  <a:lnTo>
                    <a:pt x="4652" y="557"/>
                  </a:lnTo>
                  <a:lnTo>
                    <a:pt x="4617" y="548"/>
                  </a:lnTo>
                  <a:lnTo>
                    <a:pt x="4601" y="544"/>
                  </a:lnTo>
                  <a:lnTo>
                    <a:pt x="4585" y="539"/>
                  </a:lnTo>
                  <a:lnTo>
                    <a:pt x="4555" y="529"/>
                  </a:lnTo>
                  <a:lnTo>
                    <a:pt x="4529" y="519"/>
                  </a:lnTo>
                  <a:lnTo>
                    <a:pt x="4517" y="513"/>
                  </a:lnTo>
                  <a:lnTo>
                    <a:pt x="4506" y="508"/>
                  </a:lnTo>
                  <a:lnTo>
                    <a:pt x="4485" y="496"/>
                  </a:lnTo>
                  <a:lnTo>
                    <a:pt x="4466" y="484"/>
                  </a:lnTo>
                  <a:lnTo>
                    <a:pt x="4458" y="477"/>
                  </a:lnTo>
                  <a:lnTo>
                    <a:pt x="4450" y="471"/>
                  </a:lnTo>
                  <a:lnTo>
                    <a:pt x="4445" y="467"/>
                  </a:lnTo>
                  <a:lnTo>
                    <a:pt x="4441" y="463"/>
                  </a:lnTo>
                  <a:lnTo>
                    <a:pt x="4433" y="455"/>
                  </a:lnTo>
                  <a:lnTo>
                    <a:pt x="4426" y="446"/>
                  </a:lnTo>
                  <a:lnTo>
                    <a:pt x="4419" y="437"/>
                  </a:lnTo>
                  <a:lnTo>
                    <a:pt x="4412" y="427"/>
                  </a:lnTo>
                  <a:lnTo>
                    <a:pt x="4406" y="416"/>
                  </a:lnTo>
                  <a:lnTo>
                    <a:pt x="4400" y="405"/>
                  </a:lnTo>
                  <a:lnTo>
                    <a:pt x="4395" y="394"/>
                  </a:lnTo>
                  <a:lnTo>
                    <a:pt x="4391" y="382"/>
                  </a:lnTo>
                  <a:lnTo>
                    <a:pt x="4387" y="369"/>
                  </a:lnTo>
                  <a:lnTo>
                    <a:pt x="4384" y="357"/>
                  </a:lnTo>
                  <a:lnTo>
                    <a:pt x="4381" y="343"/>
                  </a:lnTo>
                  <a:lnTo>
                    <a:pt x="4379" y="330"/>
                  </a:lnTo>
                  <a:lnTo>
                    <a:pt x="4377" y="316"/>
                  </a:lnTo>
                  <a:lnTo>
                    <a:pt x="4376" y="302"/>
                  </a:lnTo>
                  <a:lnTo>
                    <a:pt x="4376" y="288"/>
                  </a:lnTo>
                  <a:lnTo>
                    <a:pt x="4376" y="271"/>
                  </a:lnTo>
                  <a:lnTo>
                    <a:pt x="4377" y="255"/>
                  </a:lnTo>
                  <a:lnTo>
                    <a:pt x="4379" y="239"/>
                  </a:lnTo>
                  <a:lnTo>
                    <a:pt x="4382" y="223"/>
                  </a:lnTo>
                  <a:lnTo>
                    <a:pt x="4386" y="209"/>
                  </a:lnTo>
                  <a:lnTo>
                    <a:pt x="4390" y="194"/>
                  </a:lnTo>
                  <a:lnTo>
                    <a:pt x="4393" y="187"/>
                  </a:lnTo>
                  <a:lnTo>
                    <a:pt x="4395" y="180"/>
                  </a:lnTo>
                  <a:lnTo>
                    <a:pt x="4401" y="167"/>
                  </a:lnTo>
                  <a:lnTo>
                    <a:pt x="4404" y="160"/>
                  </a:lnTo>
                  <a:lnTo>
                    <a:pt x="4408" y="154"/>
                  </a:lnTo>
                  <a:lnTo>
                    <a:pt x="4411" y="147"/>
                  </a:lnTo>
                  <a:lnTo>
                    <a:pt x="4415" y="141"/>
                  </a:lnTo>
                  <a:lnTo>
                    <a:pt x="4419" y="135"/>
                  </a:lnTo>
                  <a:lnTo>
                    <a:pt x="4423" y="129"/>
                  </a:lnTo>
                  <a:lnTo>
                    <a:pt x="4432" y="117"/>
                  </a:lnTo>
                  <a:lnTo>
                    <a:pt x="4442" y="106"/>
                  </a:lnTo>
                  <a:lnTo>
                    <a:pt x="4452" y="96"/>
                  </a:lnTo>
                  <a:lnTo>
                    <a:pt x="4463" y="86"/>
                  </a:lnTo>
                  <a:lnTo>
                    <a:pt x="4475" y="76"/>
                  </a:lnTo>
                  <a:lnTo>
                    <a:pt x="4487" y="67"/>
                  </a:lnTo>
                  <a:lnTo>
                    <a:pt x="4500" y="59"/>
                  </a:lnTo>
                  <a:lnTo>
                    <a:pt x="4514" y="51"/>
                  </a:lnTo>
                  <a:lnTo>
                    <a:pt x="4528" y="43"/>
                  </a:lnTo>
                  <a:lnTo>
                    <a:pt x="4543" y="36"/>
                  </a:lnTo>
                  <a:lnTo>
                    <a:pt x="4559" y="30"/>
                  </a:lnTo>
                  <a:lnTo>
                    <a:pt x="4575" y="25"/>
                  </a:lnTo>
                  <a:lnTo>
                    <a:pt x="4593" y="19"/>
                  </a:lnTo>
                  <a:lnTo>
                    <a:pt x="4602" y="17"/>
                  </a:lnTo>
                  <a:lnTo>
                    <a:pt x="4611" y="15"/>
                  </a:lnTo>
                  <a:lnTo>
                    <a:pt x="4629" y="11"/>
                  </a:lnTo>
                  <a:lnTo>
                    <a:pt x="4647" y="8"/>
                  </a:lnTo>
                  <a:lnTo>
                    <a:pt x="4667" y="5"/>
                  </a:lnTo>
                  <a:lnTo>
                    <a:pt x="4687" y="3"/>
                  </a:lnTo>
                  <a:lnTo>
                    <a:pt x="4697" y="2"/>
                  </a:lnTo>
                  <a:lnTo>
                    <a:pt x="4707" y="1"/>
                  </a:lnTo>
                  <a:lnTo>
                    <a:pt x="4728" y="0"/>
                  </a:lnTo>
                  <a:lnTo>
                    <a:pt x="4750" y="0"/>
                  </a:lnTo>
                  <a:lnTo>
                    <a:pt x="4777" y="0"/>
                  </a:lnTo>
                  <a:lnTo>
                    <a:pt x="4791" y="1"/>
                  </a:lnTo>
                  <a:lnTo>
                    <a:pt x="4804" y="2"/>
                  </a:lnTo>
                  <a:lnTo>
                    <a:pt x="4829" y="4"/>
                  </a:lnTo>
                  <a:lnTo>
                    <a:pt x="4842" y="6"/>
                  </a:lnTo>
                  <a:lnTo>
                    <a:pt x="4854" y="8"/>
                  </a:lnTo>
                  <a:lnTo>
                    <a:pt x="4877" y="13"/>
                  </a:lnTo>
                  <a:lnTo>
                    <a:pt x="4900" y="19"/>
                  </a:lnTo>
                  <a:lnTo>
                    <a:pt x="4910" y="22"/>
                  </a:lnTo>
                  <a:lnTo>
                    <a:pt x="4921" y="25"/>
                  </a:lnTo>
                  <a:lnTo>
                    <a:pt x="4941" y="33"/>
                  </a:lnTo>
                  <a:lnTo>
                    <a:pt x="4961" y="42"/>
                  </a:lnTo>
                  <a:lnTo>
                    <a:pt x="4971" y="47"/>
                  </a:lnTo>
                  <a:lnTo>
                    <a:pt x="4980" y="52"/>
                  </a:lnTo>
                  <a:lnTo>
                    <a:pt x="4988" y="57"/>
                  </a:lnTo>
                  <a:lnTo>
                    <a:pt x="4997" y="63"/>
                  </a:lnTo>
                  <a:lnTo>
                    <a:pt x="5005" y="69"/>
                  </a:lnTo>
                  <a:lnTo>
                    <a:pt x="5013" y="75"/>
                  </a:lnTo>
                  <a:lnTo>
                    <a:pt x="5020" y="81"/>
                  </a:lnTo>
                  <a:lnTo>
                    <a:pt x="5028" y="88"/>
                  </a:lnTo>
                  <a:lnTo>
                    <a:pt x="5042" y="102"/>
                  </a:lnTo>
                  <a:lnTo>
                    <a:pt x="5048" y="109"/>
                  </a:lnTo>
                  <a:lnTo>
                    <a:pt x="5055" y="117"/>
                  </a:lnTo>
                  <a:lnTo>
                    <a:pt x="5067" y="133"/>
                  </a:lnTo>
                  <a:lnTo>
                    <a:pt x="5072" y="141"/>
                  </a:lnTo>
                  <a:lnTo>
                    <a:pt x="5077" y="150"/>
                  </a:lnTo>
                  <a:lnTo>
                    <a:pt x="5082" y="159"/>
                  </a:lnTo>
                  <a:lnTo>
                    <a:pt x="5087" y="168"/>
                  </a:lnTo>
                  <a:lnTo>
                    <a:pt x="5091" y="178"/>
                  </a:lnTo>
                  <a:lnTo>
                    <a:pt x="5095" y="188"/>
                  </a:lnTo>
                  <a:lnTo>
                    <a:pt x="5099" y="198"/>
                  </a:lnTo>
                  <a:lnTo>
                    <a:pt x="5102" y="208"/>
                  </a:lnTo>
                  <a:lnTo>
                    <a:pt x="5105" y="219"/>
                  </a:lnTo>
                  <a:lnTo>
                    <a:pt x="5108" y="231"/>
                  </a:lnTo>
                  <a:lnTo>
                    <a:pt x="5113" y="255"/>
                  </a:lnTo>
                  <a:lnTo>
                    <a:pt x="5118" y="282"/>
                  </a:lnTo>
                  <a:lnTo>
                    <a:pt x="5121" y="311"/>
                  </a:lnTo>
                  <a:lnTo>
                    <a:pt x="5121" y="316"/>
                  </a:lnTo>
                  <a:lnTo>
                    <a:pt x="4906" y="316"/>
                  </a:lnTo>
                  <a:lnTo>
                    <a:pt x="4906" y="296"/>
                  </a:lnTo>
                  <a:lnTo>
                    <a:pt x="4906" y="289"/>
                  </a:lnTo>
                  <a:lnTo>
                    <a:pt x="4906" y="282"/>
                  </a:lnTo>
                  <a:lnTo>
                    <a:pt x="4903" y="270"/>
                  </a:lnTo>
                  <a:lnTo>
                    <a:pt x="4900" y="258"/>
                  </a:lnTo>
                  <a:lnTo>
                    <a:pt x="4898" y="252"/>
                  </a:lnTo>
                  <a:lnTo>
                    <a:pt x="4895" y="246"/>
                  </a:lnTo>
                  <a:lnTo>
                    <a:pt x="4889" y="236"/>
                  </a:lnTo>
                  <a:lnTo>
                    <a:pt x="4882" y="226"/>
                  </a:lnTo>
                  <a:lnTo>
                    <a:pt x="4874" y="217"/>
                  </a:lnTo>
                  <a:lnTo>
                    <a:pt x="4869" y="213"/>
                  </a:lnTo>
                  <a:lnTo>
                    <a:pt x="4864" y="210"/>
                  </a:lnTo>
                  <a:lnTo>
                    <a:pt x="4859" y="206"/>
                  </a:lnTo>
                  <a:lnTo>
                    <a:pt x="4853" y="202"/>
                  </a:lnTo>
                  <a:lnTo>
                    <a:pt x="4847" y="199"/>
                  </a:lnTo>
                  <a:lnTo>
                    <a:pt x="4841" y="196"/>
                  </a:lnTo>
                  <a:lnTo>
                    <a:pt x="4834" y="193"/>
                  </a:lnTo>
                  <a:lnTo>
                    <a:pt x="4828" y="191"/>
                  </a:lnTo>
                  <a:lnTo>
                    <a:pt x="4813" y="187"/>
                  </a:lnTo>
                  <a:lnTo>
                    <a:pt x="4797" y="183"/>
                  </a:lnTo>
                  <a:lnTo>
                    <a:pt x="4781" y="181"/>
                  </a:lnTo>
                  <a:lnTo>
                    <a:pt x="4772" y="180"/>
                  </a:lnTo>
                  <a:lnTo>
                    <a:pt x="4763" y="179"/>
                  </a:lnTo>
                  <a:lnTo>
                    <a:pt x="4744" y="179"/>
                  </a:lnTo>
                  <a:lnTo>
                    <a:pt x="4727" y="179"/>
                  </a:lnTo>
                  <a:lnTo>
                    <a:pt x="4710" y="180"/>
                  </a:lnTo>
                  <a:lnTo>
                    <a:pt x="4695" y="182"/>
                  </a:lnTo>
                  <a:lnTo>
                    <a:pt x="4680" y="185"/>
                  </a:lnTo>
                  <a:lnTo>
                    <a:pt x="4666" y="188"/>
                  </a:lnTo>
                  <a:lnTo>
                    <a:pt x="4654" y="193"/>
                  </a:lnTo>
                  <a:lnTo>
                    <a:pt x="4642" y="197"/>
                  </a:lnTo>
                  <a:lnTo>
                    <a:pt x="4632" y="203"/>
                  </a:lnTo>
                  <a:lnTo>
                    <a:pt x="4622" y="209"/>
                  </a:lnTo>
                  <a:lnTo>
                    <a:pt x="4614" y="216"/>
                  </a:lnTo>
                  <a:lnTo>
                    <a:pt x="4610" y="219"/>
                  </a:lnTo>
                  <a:lnTo>
                    <a:pt x="4607" y="223"/>
                  </a:lnTo>
                  <a:lnTo>
                    <a:pt x="4604" y="227"/>
                  </a:lnTo>
                  <a:lnTo>
                    <a:pt x="4601" y="231"/>
                  </a:lnTo>
                  <a:lnTo>
                    <a:pt x="4599" y="235"/>
                  </a:lnTo>
                  <a:lnTo>
                    <a:pt x="4596" y="240"/>
                  </a:lnTo>
                  <a:lnTo>
                    <a:pt x="4595" y="244"/>
                  </a:lnTo>
                  <a:lnTo>
                    <a:pt x="4593" y="249"/>
                  </a:lnTo>
                  <a:lnTo>
                    <a:pt x="4592" y="253"/>
                  </a:lnTo>
                  <a:lnTo>
                    <a:pt x="4591" y="258"/>
                  </a:lnTo>
                  <a:lnTo>
                    <a:pt x="4591" y="263"/>
                  </a:lnTo>
                  <a:lnTo>
                    <a:pt x="4590" y="268"/>
                  </a:lnTo>
                  <a:lnTo>
                    <a:pt x="4591" y="275"/>
                  </a:lnTo>
                  <a:lnTo>
                    <a:pt x="4592" y="282"/>
                  </a:lnTo>
                  <a:lnTo>
                    <a:pt x="4593" y="288"/>
                  </a:lnTo>
                  <a:lnTo>
                    <a:pt x="4595" y="294"/>
                  </a:lnTo>
                  <a:lnTo>
                    <a:pt x="4598" y="299"/>
                  </a:lnTo>
                  <a:lnTo>
                    <a:pt x="4602" y="305"/>
                  </a:lnTo>
                  <a:lnTo>
                    <a:pt x="4606" y="310"/>
                  </a:lnTo>
                  <a:lnTo>
                    <a:pt x="4611" y="315"/>
                  </a:lnTo>
                  <a:lnTo>
                    <a:pt x="4616" y="319"/>
                  </a:lnTo>
                  <a:lnTo>
                    <a:pt x="4622" y="323"/>
                  </a:lnTo>
                  <a:lnTo>
                    <a:pt x="4629" y="327"/>
                  </a:lnTo>
                  <a:lnTo>
                    <a:pt x="4636" y="331"/>
                  </a:lnTo>
                  <a:lnTo>
                    <a:pt x="4644" y="335"/>
                  </a:lnTo>
                  <a:lnTo>
                    <a:pt x="4652" y="338"/>
                  </a:lnTo>
                  <a:lnTo>
                    <a:pt x="4662" y="341"/>
                  </a:lnTo>
                  <a:lnTo>
                    <a:pt x="4671" y="343"/>
                  </a:lnTo>
                  <a:lnTo>
                    <a:pt x="4857" y="387"/>
                  </a:lnTo>
                  <a:lnTo>
                    <a:pt x="4876" y="392"/>
                  </a:lnTo>
                  <a:lnTo>
                    <a:pt x="4894" y="396"/>
                  </a:lnTo>
                  <a:lnTo>
                    <a:pt x="4927" y="406"/>
                  </a:lnTo>
                  <a:lnTo>
                    <a:pt x="4942" y="411"/>
                  </a:lnTo>
                  <a:lnTo>
                    <a:pt x="4957" y="416"/>
                  </a:lnTo>
                  <a:lnTo>
                    <a:pt x="4970" y="421"/>
                  </a:lnTo>
                  <a:lnTo>
                    <a:pt x="4983" y="427"/>
                  </a:lnTo>
                  <a:lnTo>
                    <a:pt x="4995" y="432"/>
                  </a:lnTo>
                  <a:lnTo>
                    <a:pt x="5006" y="438"/>
                  </a:lnTo>
                  <a:lnTo>
                    <a:pt x="5016" y="444"/>
                  </a:lnTo>
                  <a:lnTo>
                    <a:pt x="5026" y="450"/>
                  </a:lnTo>
                  <a:lnTo>
                    <a:pt x="5031" y="454"/>
                  </a:lnTo>
                  <a:lnTo>
                    <a:pt x="5036" y="457"/>
                  </a:lnTo>
                  <a:lnTo>
                    <a:pt x="5045" y="464"/>
                  </a:lnTo>
                  <a:lnTo>
                    <a:pt x="5054" y="471"/>
                  </a:lnTo>
                  <a:lnTo>
                    <a:pt x="5062" y="479"/>
                  </a:lnTo>
                  <a:lnTo>
                    <a:pt x="5071" y="487"/>
                  </a:lnTo>
                  <a:lnTo>
                    <a:pt x="5079" y="496"/>
                  </a:lnTo>
                  <a:lnTo>
                    <a:pt x="5087" y="505"/>
                  </a:lnTo>
                  <a:lnTo>
                    <a:pt x="5093" y="515"/>
                  </a:lnTo>
                  <a:lnTo>
                    <a:pt x="5100" y="524"/>
                  </a:lnTo>
                  <a:lnTo>
                    <a:pt x="5106" y="535"/>
                  </a:lnTo>
                  <a:lnTo>
                    <a:pt x="5111" y="545"/>
                  </a:lnTo>
                  <a:lnTo>
                    <a:pt x="5116" y="556"/>
                  </a:lnTo>
                  <a:lnTo>
                    <a:pt x="5120" y="568"/>
                  </a:lnTo>
                  <a:lnTo>
                    <a:pt x="5124" y="579"/>
                  </a:lnTo>
                  <a:lnTo>
                    <a:pt x="5127" y="591"/>
                  </a:lnTo>
                  <a:lnTo>
                    <a:pt x="5129" y="604"/>
                  </a:lnTo>
                  <a:lnTo>
                    <a:pt x="5131" y="616"/>
                  </a:lnTo>
                  <a:lnTo>
                    <a:pt x="5132" y="629"/>
                  </a:lnTo>
                  <a:lnTo>
                    <a:pt x="5133" y="636"/>
                  </a:lnTo>
                  <a:lnTo>
                    <a:pt x="5133" y="643"/>
                  </a:lnTo>
                  <a:lnTo>
                    <a:pt x="5134" y="656"/>
                  </a:lnTo>
                  <a:lnTo>
                    <a:pt x="5133" y="674"/>
                  </a:lnTo>
                  <a:lnTo>
                    <a:pt x="5132" y="692"/>
                  </a:lnTo>
                  <a:lnTo>
                    <a:pt x="5130" y="708"/>
                  </a:lnTo>
                  <a:lnTo>
                    <a:pt x="5127" y="725"/>
                  </a:lnTo>
                  <a:lnTo>
                    <a:pt x="5125" y="733"/>
                  </a:lnTo>
                  <a:lnTo>
                    <a:pt x="5123" y="741"/>
                  </a:lnTo>
                  <a:lnTo>
                    <a:pt x="5119" y="756"/>
                  </a:lnTo>
                  <a:lnTo>
                    <a:pt x="5113" y="771"/>
                  </a:lnTo>
                  <a:lnTo>
                    <a:pt x="5107" y="786"/>
                  </a:lnTo>
                  <a:lnTo>
                    <a:pt x="5100" y="800"/>
                  </a:lnTo>
                  <a:lnTo>
                    <a:pt x="5093" y="813"/>
                  </a:lnTo>
                  <a:lnTo>
                    <a:pt x="5084" y="826"/>
                  </a:lnTo>
                  <a:lnTo>
                    <a:pt x="5075" y="839"/>
                  </a:lnTo>
                  <a:lnTo>
                    <a:pt x="5065" y="851"/>
                  </a:lnTo>
                  <a:lnTo>
                    <a:pt x="5054" y="862"/>
                  </a:lnTo>
                  <a:lnTo>
                    <a:pt x="5042" y="873"/>
                  </a:lnTo>
                  <a:lnTo>
                    <a:pt x="5030" y="883"/>
                  </a:lnTo>
                  <a:lnTo>
                    <a:pt x="5017" y="893"/>
                  </a:lnTo>
                  <a:lnTo>
                    <a:pt x="5004" y="902"/>
                  </a:lnTo>
                  <a:lnTo>
                    <a:pt x="4989" y="911"/>
                  </a:lnTo>
                  <a:lnTo>
                    <a:pt x="4974" y="919"/>
                  </a:lnTo>
                  <a:lnTo>
                    <a:pt x="4959" y="926"/>
                  </a:lnTo>
                  <a:lnTo>
                    <a:pt x="4950" y="930"/>
                  </a:lnTo>
                  <a:lnTo>
                    <a:pt x="4941" y="933"/>
                  </a:lnTo>
                  <a:lnTo>
                    <a:pt x="4925" y="940"/>
                  </a:lnTo>
                  <a:lnTo>
                    <a:pt x="4907" y="945"/>
                  </a:lnTo>
                  <a:lnTo>
                    <a:pt x="4889" y="950"/>
                  </a:lnTo>
                  <a:lnTo>
                    <a:pt x="4870" y="954"/>
                  </a:lnTo>
                  <a:lnTo>
                    <a:pt x="4851" y="958"/>
                  </a:lnTo>
                  <a:lnTo>
                    <a:pt x="4831" y="961"/>
                  </a:lnTo>
                  <a:lnTo>
                    <a:pt x="4810" y="964"/>
                  </a:lnTo>
                  <a:lnTo>
                    <a:pt x="4789" y="965"/>
                  </a:lnTo>
                  <a:lnTo>
                    <a:pt x="4768" y="966"/>
                  </a:lnTo>
                  <a:lnTo>
                    <a:pt x="4746" y="967"/>
                  </a:lnTo>
                  <a:close/>
                  <a:moveTo>
                    <a:pt x="592" y="602"/>
                  </a:moveTo>
                  <a:lnTo>
                    <a:pt x="472" y="285"/>
                  </a:lnTo>
                  <a:lnTo>
                    <a:pt x="355" y="602"/>
                  </a:lnTo>
                  <a:lnTo>
                    <a:pt x="592" y="602"/>
                  </a:lnTo>
                  <a:close/>
                  <a:moveTo>
                    <a:pt x="946" y="953"/>
                  </a:moveTo>
                  <a:lnTo>
                    <a:pt x="706" y="953"/>
                  </a:lnTo>
                  <a:lnTo>
                    <a:pt x="648" y="788"/>
                  </a:lnTo>
                  <a:lnTo>
                    <a:pt x="299" y="788"/>
                  </a:lnTo>
                  <a:lnTo>
                    <a:pt x="240" y="953"/>
                  </a:lnTo>
                  <a:lnTo>
                    <a:pt x="0" y="953"/>
                  </a:lnTo>
                  <a:lnTo>
                    <a:pt x="167" y="487"/>
                  </a:lnTo>
                  <a:lnTo>
                    <a:pt x="336" y="21"/>
                  </a:lnTo>
                  <a:lnTo>
                    <a:pt x="610" y="21"/>
                  </a:lnTo>
                  <a:lnTo>
                    <a:pt x="777" y="487"/>
                  </a:lnTo>
                  <a:lnTo>
                    <a:pt x="946" y="953"/>
                  </a:lnTo>
                  <a:close/>
                  <a:moveTo>
                    <a:pt x="3425" y="219"/>
                  </a:moveTo>
                  <a:lnTo>
                    <a:pt x="3019" y="219"/>
                  </a:lnTo>
                  <a:lnTo>
                    <a:pt x="3019" y="388"/>
                  </a:lnTo>
                  <a:lnTo>
                    <a:pt x="3413" y="388"/>
                  </a:lnTo>
                  <a:lnTo>
                    <a:pt x="3413" y="574"/>
                  </a:lnTo>
                  <a:lnTo>
                    <a:pt x="3019" y="574"/>
                  </a:lnTo>
                  <a:lnTo>
                    <a:pt x="3019" y="754"/>
                  </a:lnTo>
                  <a:lnTo>
                    <a:pt x="3425" y="754"/>
                  </a:lnTo>
                  <a:lnTo>
                    <a:pt x="3425" y="953"/>
                  </a:lnTo>
                  <a:lnTo>
                    <a:pt x="2796" y="953"/>
                  </a:lnTo>
                  <a:lnTo>
                    <a:pt x="2796" y="487"/>
                  </a:lnTo>
                  <a:lnTo>
                    <a:pt x="2796" y="21"/>
                  </a:lnTo>
                  <a:lnTo>
                    <a:pt x="3425" y="21"/>
                  </a:lnTo>
                  <a:lnTo>
                    <a:pt x="3425" y="219"/>
                  </a:lnTo>
                  <a:close/>
                  <a:moveTo>
                    <a:pt x="1344" y="967"/>
                  </a:moveTo>
                  <a:lnTo>
                    <a:pt x="1319" y="966"/>
                  </a:lnTo>
                  <a:lnTo>
                    <a:pt x="1306" y="965"/>
                  </a:lnTo>
                  <a:lnTo>
                    <a:pt x="1294" y="964"/>
                  </a:lnTo>
                  <a:lnTo>
                    <a:pt x="1269" y="962"/>
                  </a:lnTo>
                  <a:lnTo>
                    <a:pt x="1257" y="960"/>
                  </a:lnTo>
                  <a:lnTo>
                    <a:pt x="1246" y="958"/>
                  </a:lnTo>
                  <a:lnTo>
                    <a:pt x="1223" y="953"/>
                  </a:lnTo>
                  <a:lnTo>
                    <a:pt x="1211" y="950"/>
                  </a:lnTo>
                  <a:lnTo>
                    <a:pt x="1200" y="947"/>
                  </a:lnTo>
                  <a:lnTo>
                    <a:pt x="1179" y="940"/>
                  </a:lnTo>
                  <a:lnTo>
                    <a:pt x="1168" y="936"/>
                  </a:lnTo>
                  <a:lnTo>
                    <a:pt x="1158" y="932"/>
                  </a:lnTo>
                  <a:lnTo>
                    <a:pt x="1138" y="923"/>
                  </a:lnTo>
                  <a:lnTo>
                    <a:pt x="1118" y="914"/>
                  </a:lnTo>
                  <a:lnTo>
                    <a:pt x="1099" y="903"/>
                  </a:lnTo>
                  <a:lnTo>
                    <a:pt x="1081" y="891"/>
                  </a:lnTo>
                  <a:lnTo>
                    <a:pt x="1072" y="885"/>
                  </a:lnTo>
                  <a:lnTo>
                    <a:pt x="1064" y="878"/>
                  </a:lnTo>
                  <a:lnTo>
                    <a:pt x="1047" y="865"/>
                  </a:lnTo>
                  <a:lnTo>
                    <a:pt x="1031" y="850"/>
                  </a:lnTo>
                  <a:lnTo>
                    <a:pt x="1023" y="843"/>
                  </a:lnTo>
                  <a:lnTo>
                    <a:pt x="1016" y="835"/>
                  </a:lnTo>
                  <a:lnTo>
                    <a:pt x="1009" y="827"/>
                  </a:lnTo>
                  <a:lnTo>
                    <a:pt x="1002" y="819"/>
                  </a:lnTo>
                  <a:lnTo>
                    <a:pt x="995" y="810"/>
                  </a:lnTo>
                  <a:lnTo>
                    <a:pt x="988" y="802"/>
                  </a:lnTo>
                  <a:lnTo>
                    <a:pt x="975" y="784"/>
                  </a:lnTo>
                  <a:lnTo>
                    <a:pt x="964" y="765"/>
                  </a:lnTo>
                  <a:lnTo>
                    <a:pt x="953" y="746"/>
                  </a:lnTo>
                  <a:lnTo>
                    <a:pt x="943" y="725"/>
                  </a:lnTo>
                  <a:lnTo>
                    <a:pt x="933" y="704"/>
                  </a:lnTo>
                  <a:lnTo>
                    <a:pt x="925" y="683"/>
                  </a:lnTo>
                  <a:lnTo>
                    <a:pt x="918" y="660"/>
                  </a:lnTo>
                  <a:lnTo>
                    <a:pt x="910" y="637"/>
                  </a:lnTo>
                  <a:lnTo>
                    <a:pt x="905" y="613"/>
                  </a:lnTo>
                  <a:lnTo>
                    <a:pt x="902" y="601"/>
                  </a:lnTo>
                  <a:lnTo>
                    <a:pt x="900" y="588"/>
                  </a:lnTo>
                  <a:lnTo>
                    <a:pt x="897" y="563"/>
                  </a:lnTo>
                  <a:lnTo>
                    <a:pt x="894" y="537"/>
                  </a:lnTo>
                  <a:lnTo>
                    <a:pt x="893" y="524"/>
                  </a:lnTo>
                  <a:lnTo>
                    <a:pt x="893" y="510"/>
                  </a:lnTo>
                  <a:lnTo>
                    <a:pt x="892" y="483"/>
                  </a:lnTo>
                  <a:lnTo>
                    <a:pt x="893" y="456"/>
                  </a:lnTo>
                  <a:lnTo>
                    <a:pt x="894" y="429"/>
                  </a:lnTo>
                  <a:lnTo>
                    <a:pt x="897" y="403"/>
                  </a:lnTo>
                  <a:lnTo>
                    <a:pt x="900" y="377"/>
                  </a:lnTo>
                  <a:lnTo>
                    <a:pt x="902" y="365"/>
                  </a:lnTo>
                  <a:lnTo>
                    <a:pt x="904" y="352"/>
                  </a:lnTo>
                  <a:lnTo>
                    <a:pt x="910" y="328"/>
                  </a:lnTo>
                  <a:lnTo>
                    <a:pt x="916" y="305"/>
                  </a:lnTo>
                  <a:lnTo>
                    <a:pt x="924" y="282"/>
                  </a:lnTo>
                  <a:lnTo>
                    <a:pt x="932" y="260"/>
                  </a:lnTo>
                  <a:lnTo>
                    <a:pt x="937" y="250"/>
                  </a:lnTo>
                  <a:lnTo>
                    <a:pt x="941" y="239"/>
                  </a:lnTo>
                  <a:lnTo>
                    <a:pt x="951" y="219"/>
                  </a:lnTo>
                  <a:lnTo>
                    <a:pt x="962" y="199"/>
                  </a:lnTo>
                  <a:lnTo>
                    <a:pt x="968" y="190"/>
                  </a:lnTo>
                  <a:lnTo>
                    <a:pt x="974" y="181"/>
                  </a:lnTo>
                  <a:lnTo>
                    <a:pt x="986" y="163"/>
                  </a:lnTo>
                  <a:lnTo>
                    <a:pt x="1000" y="146"/>
                  </a:lnTo>
                  <a:lnTo>
                    <a:pt x="1007" y="138"/>
                  </a:lnTo>
                  <a:lnTo>
                    <a:pt x="1014" y="130"/>
                  </a:lnTo>
                  <a:lnTo>
                    <a:pt x="1021" y="122"/>
                  </a:lnTo>
                  <a:lnTo>
                    <a:pt x="1029" y="115"/>
                  </a:lnTo>
                  <a:lnTo>
                    <a:pt x="1036" y="107"/>
                  </a:lnTo>
                  <a:lnTo>
                    <a:pt x="1044" y="100"/>
                  </a:lnTo>
                  <a:lnTo>
                    <a:pt x="1061" y="87"/>
                  </a:lnTo>
                  <a:lnTo>
                    <a:pt x="1078" y="74"/>
                  </a:lnTo>
                  <a:lnTo>
                    <a:pt x="1087" y="68"/>
                  </a:lnTo>
                  <a:lnTo>
                    <a:pt x="1096" y="63"/>
                  </a:lnTo>
                  <a:lnTo>
                    <a:pt x="1115" y="52"/>
                  </a:lnTo>
                  <a:lnTo>
                    <a:pt x="1135" y="42"/>
                  </a:lnTo>
                  <a:lnTo>
                    <a:pt x="1155" y="33"/>
                  </a:lnTo>
                  <a:lnTo>
                    <a:pt x="1176" y="26"/>
                  </a:lnTo>
                  <a:lnTo>
                    <a:pt x="1187" y="22"/>
                  </a:lnTo>
                  <a:lnTo>
                    <a:pt x="1198" y="19"/>
                  </a:lnTo>
                  <a:lnTo>
                    <a:pt x="1220" y="13"/>
                  </a:lnTo>
                  <a:lnTo>
                    <a:pt x="1243" y="8"/>
                  </a:lnTo>
                  <a:lnTo>
                    <a:pt x="1255" y="6"/>
                  </a:lnTo>
                  <a:lnTo>
                    <a:pt x="1267" y="5"/>
                  </a:lnTo>
                  <a:lnTo>
                    <a:pt x="1292" y="2"/>
                  </a:lnTo>
                  <a:lnTo>
                    <a:pt x="1304" y="1"/>
                  </a:lnTo>
                  <a:lnTo>
                    <a:pt x="1317" y="0"/>
                  </a:lnTo>
                  <a:lnTo>
                    <a:pt x="1343" y="0"/>
                  </a:lnTo>
                  <a:lnTo>
                    <a:pt x="1363" y="0"/>
                  </a:lnTo>
                  <a:lnTo>
                    <a:pt x="1384" y="1"/>
                  </a:lnTo>
                  <a:lnTo>
                    <a:pt x="1404" y="3"/>
                  </a:lnTo>
                  <a:lnTo>
                    <a:pt x="1423" y="5"/>
                  </a:lnTo>
                  <a:lnTo>
                    <a:pt x="1442" y="9"/>
                  </a:lnTo>
                  <a:lnTo>
                    <a:pt x="1461" y="12"/>
                  </a:lnTo>
                  <a:lnTo>
                    <a:pt x="1479" y="17"/>
                  </a:lnTo>
                  <a:lnTo>
                    <a:pt x="1497" y="22"/>
                  </a:lnTo>
                  <a:lnTo>
                    <a:pt x="1514" y="28"/>
                  </a:lnTo>
                  <a:lnTo>
                    <a:pt x="1530" y="34"/>
                  </a:lnTo>
                  <a:lnTo>
                    <a:pt x="1546" y="41"/>
                  </a:lnTo>
                  <a:lnTo>
                    <a:pt x="1562" y="49"/>
                  </a:lnTo>
                  <a:lnTo>
                    <a:pt x="1577" y="57"/>
                  </a:lnTo>
                  <a:lnTo>
                    <a:pt x="1584" y="62"/>
                  </a:lnTo>
                  <a:lnTo>
                    <a:pt x="1592" y="66"/>
                  </a:lnTo>
                  <a:lnTo>
                    <a:pt x="1606" y="76"/>
                  </a:lnTo>
                  <a:lnTo>
                    <a:pt x="1619" y="86"/>
                  </a:lnTo>
                  <a:lnTo>
                    <a:pt x="1625" y="91"/>
                  </a:lnTo>
                  <a:lnTo>
                    <a:pt x="1632" y="97"/>
                  </a:lnTo>
                  <a:lnTo>
                    <a:pt x="1644" y="108"/>
                  </a:lnTo>
                  <a:lnTo>
                    <a:pt x="1657" y="120"/>
                  </a:lnTo>
                  <a:lnTo>
                    <a:pt x="1668" y="132"/>
                  </a:lnTo>
                  <a:lnTo>
                    <a:pt x="1678" y="145"/>
                  </a:lnTo>
                  <a:lnTo>
                    <a:pt x="1688" y="158"/>
                  </a:lnTo>
                  <a:lnTo>
                    <a:pt x="1692" y="165"/>
                  </a:lnTo>
                  <a:lnTo>
                    <a:pt x="1697" y="172"/>
                  </a:lnTo>
                  <a:lnTo>
                    <a:pt x="1705" y="187"/>
                  </a:lnTo>
                  <a:lnTo>
                    <a:pt x="1713" y="202"/>
                  </a:lnTo>
                  <a:lnTo>
                    <a:pt x="1720" y="217"/>
                  </a:lnTo>
                  <a:lnTo>
                    <a:pt x="1726" y="233"/>
                  </a:lnTo>
                  <a:lnTo>
                    <a:pt x="1732" y="249"/>
                  </a:lnTo>
                  <a:lnTo>
                    <a:pt x="1737" y="266"/>
                  </a:lnTo>
                  <a:lnTo>
                    <a:pt x="1741" y="284"/>
                  </a:lnTo>
                  <a:lnTo>
                    <a:pt x="1745" y="301"/>
                  </a:lnTo>
                  <a:lnTo>
                    <a:pt x="1747" y="320"/>
                  </a:lnTo>
                  <a:lnTo>
                    <a:pt x="1750" y="341"/>
                  </a:lnTo>
                  <a:lnTo>
                    <a:pt x="1510" y="341"/>
                  </a:lnTo>
                  <a:lnTo>
                    <a:pt x="1508" y="327"/>
                  </a:lnTo>
                  <a:lnTo>
                    <a:pt x="1504" y="312"/>
                  </a:lnTo>
                  <a:lnTo>
                    <a:pt x="1499" y="299"/>
                  </a:lnTo>
                  <a:lnTo>
                    <a:pt x="1496" y="293"/>
                  </a:lnTo>
                  <a:lnTo>
                    <a:pt x="1493" y="287"/>
                  </a:lnTo>
                  <a:lnTo>
                    <a:pt x="1487" y="275"/>
                  </a:lnTo>
                  <a:lnTo>
                    <a:pt x="1483" y="269"/>
                  </a:lnTo>
                  <a:lnTo>
                    <a:pt x="1479" y="264"/>
                  </a:lnTo>
                  <a:lnTo>
                    <a:pt x="1475" y="259"/>
                  </a:lnTo>
                  <a:lnTo>
                    <a:pt x="1471" y="254"/>
                  </a:lnTo>
                  <a:lnTo>
                    <a:pt x="1462" y="245"/>
                  </a:lnTo>
                  <a:lnTo>
                    <a:pt x="1452" y="237"/>
                  </a:lnTo>
                  <a:lnTo>
                    <a:pt x="1441" y="230"/>
                  </a:lnTo>
                  <a:lnTo>
                    <a:pt x="1430" y="224"/>
                  </a:lnTo>
                  <a:lnTo>
                    <a:pt x="1424" y="221"/>
                  </a:lnTo>
                  <a:lnTo>
                    <a:pt x="1418" y="219"/>
                  </a:lnTo>
                  <a:lnTo>
                    <a:pt x="1405" y="214"/>
                  </a:lnTo>
                  <a:lnTo>
                    <a:pt x="1391" y="211"/>
                  </a:lnTo>
                  <a:lnTo>
                    <a:pt x="1377" y="209"/>
                  </a:lnTo>
                  <a:lnTo>
                    <a:pt x="1369" y="208"/>
                  </a:lnTo>
                  <a:lnTo>
                    <a:pt x="1361" y="207"/>
                  </a:lnTo>
                  <a:lnTo>
                    <a:pt x="1345" y="207"/>
                  </a:lnTo>
                  <a:lnTo>
                    <a:pt x="1333" y="207"/>
                  </a:lnTo>
                  <a:lnTo>
                    <a:pt x="1321" y="208"/>
                  </a:lnTo>
                  <a:lnTo>
                    <a:pt x="1309" y="209"/>
                  </a:lnTo>
                  <a:lnTo>
                    <a:pt x="1297" y="211"/>
                  </a:lnTo>
                  <a:lnTo>
                    <a:pt x="1286" y="214"/>
                  </a:lnTo>
                  <a:lnTo>
                    <a:pt x="1275" y="217"/>
                  </a:lnTo>
                  <a:lnTo>
                    <a:pt x="1264" y="221"/>
                  </a:lnTo>
                  <a:lnTo>
                    <a:pt x="1254" y="225"/>
                  </a:lnTo>
                  <a:lnTo>
                    <a:pt x="1244" y="230"/>
                  </a:lnTo>
                  <a:lnTo>
                    <a:pt x="1235" y="235"/>
                  </a:lnTo>
                  <a:lnTo>
                    <a:pt x="1226" y="241"/>
                  </a:lnTo>
                  <a:lnTo>
                    <a:pt x="1218" y="248"/>
                  </a:lnTo>
                  <a:lnTo>
                    <a:pt x="1210" y="255"/>
                  </a:lnTo>
                  <a:lnTo>
                    <a:pt x="1202" y="262"/>
                  </a:lnTo>
                  <a:lnTo>
                    <a:pt x="1194" y="270"/>
                  </a:lnTo>
                  <a:lnTo>
                    <a:pt x="1187" y="279"/>
                  </a:lnTo>
                  <a:lnTo>
                    <a:pt x="1181" y="288"/>
                  </a:lnTo>
                  <a:lnTo>
                    <a:pt x="1175" y="298"/>
                  </a:lnTo>
                  <a:lnTo>
                    <a:pt x="1169" y="308"/>
                  </a:lnTo>
                  <a:lnTo>
                    <a:pt x="1164" y="318"/>
                  </a:lnTo>
                  <a:lnTo>
                    <a:pt x="1159" y="329"/>
                  </a:lnTo>
                  <a:lnTo>
                    <a:pt x="1154" y="341"/>
                  </a:lnTo>
                  <a:lnTo>
                    <a:pt x="1150" y="353"/>
                  </a:lnTo>
                  <a:lnTo>
                    <a:pt x="1146" y="366"/>
                  </a:lnTo>
                  <a:lnTo>
                    <a:pt x="1143" y="379"/>
                  </a:lnTo>
                  <a:lnTo>
                    <a:pt x="1140" y="392"/>
                  </a:lnTo>
                  <a:lnTo>
                    <a:pt x="1138" y="406"/>
                  </a:lnTo>
                  <a:lnTo>
                    <a:pt x="1136" y="421"/>
                  </a:lnTo>
                  <a:lnTo>
                    <a:pt x="1134" y="436"/>
                  </a:lnTo>
                  <a:lnTo>
                    <a:pt x="1133" y="451"/>
                  </a:lnTo>
                  <a:lnTo>
                    <a:pt x="1132" y="467"/>
                  </a:lnTo>
                  <a:lnTo>
                    <a:pt x="1132" y="483"/>
                  </a:lnTo>
                  <a:lnTo>
                    <a:pt x="1132" y="500"/>
                  </a:lnTo>
                  <a:lnTo>
                    <a:pt x="1133" y="516"/>
                  </a:lnTo>
                  <a:lnTo>
                    <a:pt x="1134" y="531"/>
                  </a:lnTo>
                  <a:lnTo>
                    <a:pt x="1136" y="546"/>
                  </a:lnTo>
                  <a:lnTo>
                    <a:pt x="1138" y="561"/>
                  </a:lnTo>
                  <a:lnTo>
                    <a:pt x="1140" y="575"/>
                  </a:lnTo>
                  <a:lnTo>
                    <a:pt x="1143" y="588"/>
                  </a:lnTo>
                  <a:lnTo>
                    <a:pt x="1146" y="602"/>
                  </a:lnTo>
                  <a:lnTo>
                    <a:pt x="1150" y="614"/>
                  </a:lnTo>
                  <a:lnTo>
                    <a:pt x="1154" y="626"/>
                  </a:lnTo>
                  <a:lnTo>
                    <a:pt x="1158" y="638"/>
                  </a:lnTo>
                  <a:lnTo>
                    <a:pt x="1163" y="649"/>
                  </a:lnTo>
                  <a:lnTo>
                    <a:pt x="1168" y="660"/>
                  </a:lnTo>
                  <a:lnTo>
                    <a:pt x="1174" y="670"/>
                  </a:lnTo>
                  <a:lnTo>
                    <a:pt x="1180" y="680"/>
                  </a:lnTo>
                  <a:lnTo>
                    <a:pt x="1186" y="689"/>
                  </a:lnTo>
                  <a:lnTo>
                    <a:pt x="1193" y="697"/>
                  </a:lnTo>
                  <a:lnTo>
                    <a:pt x="1200" y="705"/>
                  </a:lnTo>
                  <a:lnTo>
                    <a:pt x="1208" y="713"/>
                  </a:lnTo>
                  <a:lnTo>
                    <a:pt x="1216" y="720"/>
                  </a:lnTo>
                  <a:lnTo>
                    <a:pt x="1224" y="727"/>
                  </a:lnTo>
                  <a:lnTo>
                    <a:pt x="1233" y="733"/>
                  </a:lnTo>
                  <a:lnTo>
                    <a:pt x="1242" y="738"/>
                  </a:lnTo>
                  <a:lnTo>
                    <a:pt x="1251" y="743"/>
                  </a:lnTo>
                  <a:lnTo>
                    <a:pt x="1261" y="747"/>
                  </a:lnTo>
                  <a:lnTo>
                    <a:pt x="1271" y="751"/>
                  </a:lnTo>
                  <a:lnTo>
                    <a:pt x="1281" y="754"/>
                  </a:lnTo>
                  <a:lnTo>
                    <a:pt x="1293" y="757"/>
                  </a:lnTo>
                  <a:lnTo>
                    <a:pt x="1304" y="759"/>
                  </a:lnTo>
                  <a:lnTo>
                    <a:pt x="1316" y="760"/>
                  </a:lnTo>
                  <a:lnTo>
                    <a:pt x="1328" y="761"/>
                  </a:lnTo>
                  <a:lnTo>
                    <a:pt x="1340" y="761"/>
                  </a:lnTo>
                  <a:lnTo>
                    <a:pt x="1357" y="761"/>
                  </a:lnTo>
                  <a:lnTo>
                    <a:pt x="1366" y="760"/>
                  </a:lnTo>
                  <a:lnTo>
                    <a:pt x="1374" y="759"/>
                  </a:lnTo>
                  <a:lnTo>
                    <a:pt x="1389" y="756"/>
                  </a:lnTo>
                  <a:lnTo>
                    <a:pt x="1396" y="755"/>
                  </a:lnTo>
                  <a:lnTo>
                    <a:pt x="1403" y="753"/>
                  </a:lnTo>
                  <a:lnTo>
                    <a:pt x="1410" y="750"/>
                  </a:lnTo>
                  <a:lnTo>
                    <a:pt x="1417" y="748"/>
                  </a:lnTo>
                  <a:lnTo>
                    <a:pt x="1430" y="742"/>
                  </a:lnTo>
                  <a:lnTo>
                    <a:pt x="1436" y="738"/>
                  </a:lnTo>
                  <a:lnTo>
                    <a:pt x="1441" y="734"/>
                  </a:lnTo>
                  <a:lnTo>
                    <a:pt x="1447" y="730"/>
                  </a:lnTo>
                  <a:lnTo>
                    <a:pt x="1452" y="726"/>
                  </a:lnTo>
                  <a:lnTo>
                    <a:pt x="1462" y="717"/>
                  </a:lnTo>
                  <a:lnTo>
                    <a:pt x="1467" y="711"/>
                  </a:lnTo>
                  <a:lnTo>
                    <a:pt x="1472" y="706"/>
                  </a:lnTo>
                  <a:lnTo>
                    <a:pt x="1480" y="694"/>
                  </a:lnTo>
                  <a:lnTo>
                    <a:pt x="1484" y="688"/>
                  </a:lnTo>
                  <a:lnTo>
                    <a:pt x="1488" y="681"/>
                  </a:lnTo>
                  <a:lnTo>
                    <a:pt x="1491" y="674"/>
                  </a:lnTo>
                  <a:lnTo>
                    <a:pt x="1494" y="667"/>
                  </a:lnTo>
                  <a:lnTo>
                    <a:pt x="1498" y="659"/>
                  </a:lnTo>
                  <a:lnTo>
                    <a:pt x="1500" y="652"/>
                  </a:lnTo>
                  <a:lnTo>
                    <a:pt x="1503" y="644"/>
                  </a:lnTo>
                  <a:lnTo>
                    <a:pt x="1506" y="635"/>
                  </a:lnTo>
                  <a:lnTo>
                    <a:pt x="1508" y="626"/>
                  </a:lnTo>
                  <a:lnTo>
                    <a:pt x="1510" y="617"/>
                  </a:lnTo>
                  <a:lnTo>
                    <a:pt x="1513" y="603"/>
                  </a:lnTo>
                  <a:lnTo>
                    <a:pt x="1761" y="603"/>
                  </a:lnTo>
                  <a:lnTo>
                    <a:pt x="1759" y="624"/>
                  </a:lnTo>
                  <a:lnTo>
                    <a:pt x="1756" y="644"/>
                  </a:lnTo>
                  <a:lnTo>
                    <a:pt x="1752" y="663"/>
                  </a:lnTo>
                  <a:lnTo>
                    <a:pt x="1748" y="682"/>
                  </a:lnTo>
                  <a:lnTo>
                    <a:pt x="1743" y="700"/>
                  </a:lnTo>
                  <a:lnTo>
                    <a:pt x="1737" y="717"/>
                  </a:lnTo>
                  <a:lnTo>
                    <a:pt x="1731" y="734"/>
                  </a:lnTo>
                  <a:lnTo>
                    <a:pt x="1724" y="751"/>
                  </a:lnTo>
                  <a:lnTo>
                    <a:pt x="1716" y="767"/>
                  </a:lnTo>
                  <a:lnTo>
                    <a:pt x="1707" y="782"/>
                  </a:lnTo>
                  <a:lnTo>
                    <a:pt x="1698" y="797"/>
                  </a:lnTo>
                  <a:lnTo>
                    <a:pt x="1693" y="804"/>
                  </a:lnTo>
                  <a:lnTo>
                    <a:pt x="1688" y="812"/>
                  </a:lnTo>
                  <a:lnTo>
                    <a:pt x="1678" y="825"/>
                  </a:lnTo>
                  <a:lnTo>
                    <a:pt x="1672" y="832"/>
                  </a:lnTo>
                  <a:lnTo>
                    <a:pt x="1666" y="839"/>
                  </a:lnTo>
                  <a:lnTo>
                    <a:pt x="1654" y="851"/>
                  </a:lnTo>
                  <a:lnTo>
                    <a:pt x="1641" y="863"/>
                  </a:lnTo>
                  <a:lnTo>
                    <a:pt x="1628" y="875"/>
                  </a:lnTo>
                  <a:lnTo>
                    <a:pt x="1614" y="885"/>
                  </a:lnTo>
                  <a:lnTo>
                    <a:pt x="1600" y="896"/>
                  </a:lnTo>
                  <a:lnTo>
                    <a:pt x="1585" y="905"/>
                  </a:lnTo>
                  <a:lnTo>
                    <a:pt x="1570" y="914"/>
                  </a:lnTo>
                  <a:lnTo>
                    <a:pt x="1554" y="922"/>
                  </a:lnTo>
                  <a:lnTo>
                    <a:pt x="1537" y="930"/>
                  </a:lnTo>
                  <a:lnTo>
                    <a:pt x="1520" y="937"/>
                  </a:lnTo>
                  <a:lnTo>
                    <a:pt x="1502" y="943"/>
                  </a:lnTo>
                  <a:lnTo>
                    <a:pt x="1484" y="948"/>
                  </a:lnTo>
                  <a:lnTo>
                    <a:pt x="1466" y="953"/>
                  </a:lnTo>
                  <a:lnTo>
                    <a:pt x="1447" y="957"/>
                  </a:lnTo>
                  <a:lnTo>
                    <a:pt x="1427" y="961"/>
                  </a:lnTo>
                  <a:lnTo>
                    <a:pt x="1407" y="963"/>
                  </a:lnTo>
                  <a:lnTo>
                    <a:pt x="1386" y="965"/>
                  </a:lnTo>
                  <a:lnTo>
                    <a:pt x="1365" y="966"/>
                  </a:lnTo>
                  <a:lnTo>
                    <a:pt x="1344" y="967"/>
                  </a:lnTo>
                  <a:close/>
                  <a:moveTo>
                    <a:pt x="2292" y="967"/>
                  </a:moveTo>
                  <a:lnTo>
                    <a:pt x="2267" y="966"/>
                  </a:lnTo>
                  <a:lnTo>
                    <a:pt x="2254" y="965"/>
                  </a:lnTo>
                  <a:lnTo>
                    <a:pt x="2242" y="964"/>
                  </a:lnTo>
                  <a:lnTo>
                    <a:pt x="2218" y="962"/>
                  </a:lnTo>
                  <a:lnTo>
                    <a:pt x="2206" y="960"/>
                  </a:lnTo>
                  <a:lnTo>
                    <a:pt x="2194" y="958"/>
                  </a:lnTo>
                  <a:lnTo>
                    <a:pt x="2172" y="953"/>
                  </a:lnTo>
                  <a:lnTo>
                    <a:pt x="2160" y="950"/>
                  </a:lnTo>
                  <a:lnTo>
                    <a:pt x="2149" y="947"/>
                  </a:lnTo>
                  <a:lnTo>
                    <a:pt x="2128" y="940"/>
                  </a:lnTo>
                  <a:lnTo>
                    <a:pt x="2117" y="936"/>
                  </a:lnTo>
                  <a:lnTo>
                    <a:pt x="2107" y="932"/>
                  </a:lnTo>
                  <a:lnTo>
                    <a:pt x="2086" y="923"/>
                  </a:lnTo>
                  <a:lnTo>
                    <a:pt x="2067" y="914"/>
                  </a:lnTo>
                  <a:lnTo>
                    <a:pt x="2048" y="903"/>
                  </a:lnTo>
                  <a:lnTo>
                    <a:pt x="2030" y="891"/>
                  </a:lnTo>
                  <a:lnTo>
                    <a:pt x="2021" y="885"/>
                  </a:lnTo>
                  <a:lnTo>
                    <a:pt x="2012" y="878"/>
                  </a:lnTo>
                  <a:lnTo>
                    <a:pt x="1995" y="865"/>
                  </a:lnTo>
                  <a:lnTo>
                    <a:pt x="1979" y="850"/>
                  </a:lnTo>
                  <a:lnTo>
                    <a:pt x="1971" y="843"/>
                  </a:lnTo>
                  <a:lnTo>
                    <a:pt x="1964" y="835"/>
                  </a:lnTo>
                  <a:lnTo>
                    <a:pt x="1957" y="827"/>
                  </a:lnTo>
                  <a:lnTo>
                    <a:pt x="1950" y="819"/>
                  </a:lnTo>
                  <a:lnTo>
                    <a:pt x="1943" y="810"/>
                  </a:lnTo>
                  <a:lnTo>
                    <a:pt x="1936" y="802"/>
                  </a:lnTo>
                  <a:lnTo>
                    <a:pt x="1923" y="784"/>
                  </a:lnTo>
                  <a:lnTo>
                    <a:pt x="1912" y="765"/>
                  </a:lnTo>
                  <a:lnTo>
                    <a:pt x="1901" y="746"/>
                  </a:lnTo>
                  <a:lnTo>
                    <a:pt x="1891" y="725"/>
                  </a:lnTo>
                  <a:lnTo>
                    <a:pt x="1881" y="704"/>
                  </a:lnTo>
                  <a:lnTo>
                    <a:pt x="1873" y="683"/>
                  </a:lnTo>
                  <a:lnTo>
                    <a:pt x="1866" y="660"/>
                  </a:lnTo>
                  <a:lnTo>
                    <a:pt x="1859" y="637"/>
                  </a:lnTo>
                  <a:lnTo>
                    <a:pt x="1854" y="613"/>
                  </a:lnTo>
                  <a:lnTo>
                    <a:pt x="1851" y="601"/>
                  </a:lnTo>
                  <a:lnTo>
                    <a:pt x="1849" y="588"/>
                  </a:lnTo>
                  <a:lnTo>
                    <a:pt x="1846" y="563"/>
                  </a:lnTo>
                  <a:lnTo>
                    <a:pt x="1843" y="537"/>
                  </a:lnTo>
                  <a:lnTo>
                    <a:pt x="1842" y="524"/>
                  </a:lnTo>
                  <a:lnTo>
                    <a:pt x="1842" y="510"/>
                  </a:lnTo>
                  <a:lnTo>
                    <a:pt x="1841" y="483"/>
                  </a:lnTo>
                  <a:lnTo>
                    <a:pt x="1842" y="456"/>
                  </a:lnTo>
                  <a:lnTo>
                    <a:pt x="1843" y="429"/>
                  </a:lnTo>
                  <a:lnTo>
                    <a:pt x="1846" y="403"/>
                  </a:lnTo>
                  <a:lnTo>
                    <a:pt x="1849" y="377"/>
                  </a:lnTo>
                  <a:lnTo>
                    <a:pt x="1851" y="365"/>
                  </a:lnTo>
                  <a:lnTo>
                    <a:pt x="1853" y="352"/>
                  </a:lnTo>
                  <a:lnTo>
                    <a:pt x="1859" y="328"/>
                  </a:lnTo>
                  <a:lnTo>
                    <a:pt x="1865" y="305"/>
                  </a:lnTo>
                  <a:lnTo>
                    <a:pt x="1872" y="282"/>
                  </a:lnTo>
                  <a:lnTo>
                    <a:pt x="1880" y="260"/>
                  </a:lnTo>
                  <a:lnTo>
                    <a:pt x="1885" y="250"/>
                  </a:lnTo>
                  <a:lnTo>
                    <a:pt x="1889" y="239"/>
                  </a:lnTo>
                  <a:lnTo>
                    <a:pt x="1899" y="219"/>
                  </a:lnTo>
                  <a:lnTo>
                    <a:pt x="1910" y="199"/>
                  </a:lnTo>
                  <a:lnTo>
                    <a:pt x="1916" y="190"/>
                  </a:lnTo>
                  <a:lnTo>
                    <a:pt x="1922" y="181"/>
                  </a:lnTo>
                  <a:lnTo>
                    <a:pt x="1934" y="163"/>
                  </a:lnTo>
                  <a:lnTo>
                    <a:pt x="1947" y="146"/>
                  </a:lnTo>
                  <a:lnTo>
                    <a:pt x="1954" y="138"/>
                  </a:lnTo>
                  <a:lnTo>
                    <a:pt x="1962" y="130"/>
                  </a:lnTo>
                  <a:lnTo>
                    <a:pt x="1969" y="122"/>
                  </a:lnTo>
                  <a:lnTo>
                    <a:pt x="1977" y="115"/>
                  </a:lnTo>
                  <a:lnTo>
                    <a:pt x="1984" y="107"/>
                  </a:lnTo>
                  <a:lnTo>
                    <a:pt x="1992" y="100"/>
                  </a:lnTo>
                  <a:lnTo>
                    <a:pt x="2009" y="87"/>
                  </a:lnTo>
                  <a:lnTo>
                    <a:pt x="2027" y="74"/>
                  </a:lnTo>
                  <a:lnTo>
                    <a:pt x="2036" y="68"/>
                  </a:lnTo>
                  <a:lnTo>
                    <a:pt x="2045" y="63"/>
                  </a:lnTo>
                  <a:lnTo>
                    <a:pt x="2064" y="52"/>
                  </a:lnTo>
                  <a:lnTo>
                    <a:pt x="2084" y="42"/>
                  </a:lnTo>
                  <a:lnTo>
                    <a:pt x="2104" y="33"/>
                  </a:lnTo>
                  <a:lnTo>
                    <a:pt x="2125" y="26"/>
                  </a:lnTo>
                  <a:lnTo>
                    <a:pt x="2136" y="22"/>
                  </a:lnTo>
                  <a:lnTo>
                    <a:pt x="2146" y="19"/>
                  </a:lnTo>
                  <a:lnTo>
                    <a:pt x="2169" y="13"/>
                  </a:lnTo>
                  <a:lnTo>
                    <a:pt x="2192" y="8"/>
                  </a:lnTo>
                  <a:lnTo>
                    <a:pt x="2204" y="6"/>
                  </a:lnTo>
                  <a:lnTo>
                    <a:pt x="2216" y="5"/>
                  </a:lnTo>
                  <a:lnTo>
                    <a:pt x="2240" y="2"/>
                  </a:lnTo>
                  <a:lnTo>
                    <a:pt x="2252" y="1"/>
                  </a:lnTo>
                  <a:lnTo>
                    <a:pt x="2265" y="0"/>
                  </a:lnTo>
                  <a:lnTo>
                    <a:pt x="2291" y="0"/>
                  </a:lnTo>
                  <a:lnTo>
                    <a:pt x="2311" y="0"/>
                  </a:lnTo>
                  <a:lnTo>
                    <a:pt x="2332" y="1"/>
                  </a:lnTo>
                  <a:lnTo>
                    <a:pt x="2352" y="3"/>
                  </a:lnTo>
                  <a:lnTo>
                    <a:pt x="2371" y="5"/>
                  </a:lnTo>
                  <a:lnTo>
                    <a:pt x="2391" y="9"/>
                  </a:lnTo>
                  <a:lnTo>
                    <a:pt x="2410" y="12"/>
                  </a:lnTo>
                  <a:lnTo>
                    <a:pt x="2428" y="17"/>
                  </a:lnTo>
                  <a:lnTo>
                    <a:pt x="2445" y="22"/>
                  </a:lnTo>
                  <a:lnTo>
                    <a:pt x="2463" y="28"/>
                  </a:lnTo>
                  <a:lnTo>
                    <a:pt x="2479" y="34"/>
                  </a:lnTo>
                  <a:lnTo>
                    <a:pt x="2495" y="41"/>
                  </a:lnTo>
                  <a:lnTo>
                    <a:pt x="2511" y="49"/>
                  </a:lnTo>
                  <a:lnTo>
                    <a:pt x="2526" y="57"/>
                  </a:lnTo>
                  <a:lnTo>
                    <a:pt x="2533" y="62"/>
                  </a:lnTo>
                  <a:lnTo>
                    <a:pt x="2541" y="66"/>
                  </a:lnTo>
                  <a:lnTo>
                    <a:pt x="2555" y="76"/>
                  </a:lnTo>
                  <a:lnTo>
                    <a:pt x="2568" y="86"/>
                  </a:lnTo>
                  <a:lnTo>
                    <a:pt x="2574" y="91"/>
                  </a:lnTo>
                  <a:lnTo>
                    <a:pt x="2581" y="97"/>
                  </a:lnTo>
                  <a:lnTo>
                    <a:pt x="2593" y="108"/>
                  </a:lnTo>
                  <a:lnTo>
                    <a:pt x="2605" y="120"/>
                  </a:lnTo>
                  <a:lnTo>
                    <a:pt x="2616" y="132"/>
                  </a:lnTo>
                  <a:lnTo>
                    <a:pt x="2626" y="145"/>
                  </a:lnTo>
                  <a:lnTo>
                    <a:pt x="2636" y="158"/>
                  </a:lnTo>
                  <a:lnTo>
                    <a:pt x="2640" y="165"/>
                  </a:lnTo>
                  <a:lnTo>
                    <a:pt x="2645" y="172"/>
                  </a:lnTo>
                  <a:lnTo>
                    <a:pt x="2653" y="187"/>
                  </a:lnTo>
                  <a:lnTo>
                    <a:pt x="2661" y="202"/>
                  </a:lnTo>
                  <a:lnTo>
                    <a:pt x="2668" y="217"/>
                  </a:lnTo>
                  <a:lnTo>
                    <a:pt x="2674" y="233"/>
                  </a:lnTo>
                  <a:lnTo>
                    <a:pt x="2680" y="249"/>
                  </a:lnTo>
                  <a:lnTo>
                    <a:pt x="2685" y="266"/>
                  </a:lnTo>
                  <a:lnTo>
                    <a:pt x="2689" y="284"/>
                  </a:lnTo>
                  <a:lnTo>
                    <a:pt x="2693" y="301"/>
                  </a:lnTo>
                  <a:lnTo>
                    <a:pt x="2695" y="320"/>
                  </a:lnTo>
                  <a:lnTo>
                    <a:pt x="2698" y="341"/>
                  </a:lnTo>
                  <a:lnTo>
                    <a:pt x="2459" y="341"/>
                  </a:lnTo>
                  <a:lnTo>
                    <a:pt x="2456" y="327"/>
                  </a:lnTo>
                  <a:lnTo>
                    <a:pt x="2453" y="312"/>
                  </a:lnTo>
                  <a:lnTo>
                    <a:pt x="2448" y="299"/>
                  </a:lnTo>
                  <a:lnTo>
                    <a:pt x="2445" y="293"/>
                  </a:lnTo>
                  <a:lnTo>
                    <a:pt x="2442" y="287"/>
                  </a:lnTo>
                  <a:lnTo>
                    <a:pt x="2436" y="275"/>
                  </a:lnTo>
                  <a:lnTo>
                    <a:pt x="2432" y="269"/>
                  </a:lnTo>
                  <a:lnTo>
                    <a:pt x="2428" y="264"/>
                  </a:lnTo>
                  <a:lnTo>
                    <a:pt x="2424" y="259"/>
                  </a:lnTo>
                  <a:lnTo>
                    <a:pt x="2420" y="254"/>
                  </a:lnTo>
                  <a:lnTo>
                    <a:pt x="2411" y="245"/>
                  </a:lnTo>
                  <a:lnTo>
                    <a:pt x="2401" y="237"/>
                  </a:lnTo>
                  <a:lnTo>
                    <a:pt x="2390" y="230"/>
                  </a:lnTo>
                  <a:lnTo>
                    <a:pt x="2378" y="224"/>
                  </a:lnTo>
                  <a:lnTo>
                    <a:pt x="2372" y="221"/>
                  </a:lnTo>
                  <a:lnTo>
                    <a:pt x="2366" y="219"/>
                  </a:lnTo>
                  <a:lnTo>
                    <a:pt x="2353" y="214"/>
                  </a:lnTo>
                  <a:lnTo>
                    <a:pt x="2339" y="211"/>
                  </a:lnTo>
                  <a:lnTo>
                    <a:pt x="2324" y="209"/>
                  </a:lnTo>
                  <a:lnTo>
                    <a:pt x="2317" y="208"/>
                  </a:lnTo>
                  <a:lnTo>
                    <a:pt x="2309" y="207"/>
                  </a:lnTo>
                  <a:lnTo>
                    <a:pt x="2293" y="207"/>
                  </a:lnTo>
                  <a:lnTo>
                    <a:pt x="2281" y="207"/>
                  </a:lnTo>
                  <a:lnTo>
                    <a:pt x="2269" y="208"/>
                  </a:lnTo>
                  <a:lnTo>
                    <a:pt x="2257" y="209"/>
                  </a:lnTo>
                  <a:lnTo>
                    <a:pt x="2245" y="211"/>
                  </a:lnTo>
                  <a:lnTo>
                    <a:pt x="2234" y="214"/>
                  </a:lnTo>
                  <a:lnTo>
                    <a:pt x="2223" y="217"/>
                  </a:lnTo>
                  <a:lnTo>
                    <a:pt x="2213" y="221"/>
                  </a:lnTo>
                  <a:lnTo>
                    <a:pt x="2203" y="225"/>
                  </a:lnTo>
                  <a:lnTo>
                    <a:pt x="2193" y="230"/>
                  </a:lnTo>
                  <a:lnTo>
                    <a:pt x="2184" y="235"/>
                  </a:lnTo>
                  <a:lnTo>
                    <a:pt x="2175" y="241"/>
                  </a:lnTo>
                  <a:lnTo>
                    <a:pt x="2167" y="248"/>
                  </a:lnTo>
                  <a:lnTo>
                    <a:pt x="2158" y="255"/>
                  </a:lnTo>
                  <a:lnTo>
                    <a:pt x="2151" y="262"/>
                  </a:lnTo>
                  <a:lnTo>
                    <a:pt x="2143" y="270"/>
                  </a:lnTo>
                  <a:lnTo>
                    <a:pt x="2136" y="279"/>
                  </a:lnTo>
                  <a:lnTo>
                    <a:pt x="2130" y="288"/>
                  </a:lnTo>
                  <a:lnTo>
                    <a:pt x="2124" y="298"/>
                  </a:lnTo>
                  <a:lnTo>
                    <a:pt x="2118" y="308"/>
                  </a:lnTo>
                  <a:lnTo>
                    <a:pt x="2112" y="318"/>
                  </a:lnTo>
                  <a:lnTo>
                    <a:pt x="2108" y="329"/>
                  </a:lnTo>
                  <a:lnTo>
                    <a:pt x="2103" y="341"/>
                  </a:lnTo>
                  <a:lnTo>
                    <a:pt x="2099" y="353"/>
                  </a:lnTo>
                  <a:lnTo>
                    <a:pt x="2095" y="366"/>
                  </a:lnTo>
                  <a:lnTo>
                    <a:pt x="2092" y="379"/>
                  </a:lnTo>
                  <a:lnTo>
                    <a:pt x="2089" y="392"/>
                  </a:lnTo>
                  <a:lnTo>
                    <a:pt x="2087" y="406"/>
                  </a:lnTo>
                  <a:lnTo>
                    <a:pt x="2085" y="421"/>
                  </a:lnTo>
                  <a:lnTo>
                    <a:pt x="2083" y="436"/>
                  </a:lnTo>
                  <a:lnTo>
                    <a:pt x="2082" y="451"/>
                  </a:lnTo>
                  <a:lnTo>
                    <a:pt x="2081" y="467"/>
                  </a:lnTo>
                  <a:lnTo>
                    <a:pt x="2081" y="483"/>
                  </a:lnTo>
                  <a:lnTo>
                    <a:pt x="2081" y="500"/>
                  </a:lnTo>
                  <a:lnTo>
                    <a:pt x="2082" y="516"/>
                  </a:lnTo>
                  <a:lnTo>
                    <a:pt x="2083" y="531"/>
                  </a:lnTo>
                  <a:lnTo>
                    <a:pt x="2085" y="546"/>
                  </a:lnTo>
                  <a:lnTo>
                    <a:pt x="2086" y="561"/>
                  </a:lnTo>
                  <a:lnTo>
                    <a:pt x="2089" y="575"/>
                  </a:lnTo>
                  <a:lnTo>
                    <a:pt x="2092" y="588"/>
                  </a:lnTo>
                  <a:lnTo>
                    <a:pt x="2095" y="602"/>
                  </a:lnTo>
                  <a:lnTo>
                    <a:pt x="2098" y="614"/>
                  </a:lnTo>
                  <a:lnTo>
                    <a:pt x="2103" y="626"/>
                  </a:lnTo>
                  <a:lnTo>
                    <a:pt x="2107" y="638"/>
                  </a:lnTo>
                  <a:lnTo>
                    <a:pt x="2112" y="649"/>
                  </a:lnTo>
                  <a:lnTo>
                    <a:pt x="2117" y="660"/>
                  </a:lnTo>
                  <a:lnTo>
                    <a:pt x="2123" y="670"/>
                  </a:lnTo>
                  <a:lnTo>
                    <a:pt x="2129" y="680"/>
                  </a:lnTo>
                  <a:lnTo>
                    <a:pt x="2135" y="689"/>
                  </a:lnTo>
                  <a:lnTo>
                    <a:pt x="2142" y="697"/>
                  </a:lnTo>
                  <a:lnTo>
                    <a:pt x="2149" y="705"/>
                  </a:lnTo>
                  <a:lnTo>
                    <a:pt x="2157" y="713"/>
                  </a:lnTo>
                  <a:lnTo>
                    <a:pt x="2165" y="720"/>
                  </a:lnTo>
                  <a:lnTo>
                    <a:pt x="2173" y="727"/>
                  </a:lnTo>
                  <a:lnTo>
                    <a:pt x="2182" y="733"/>
                  </a:lnTo>
                  <a:lnTo>
                    <a:pt x="2191" y="738"/>
                  </a:lnTo>
                  <a:lnTo>
                    <a:pt x="2200" y="743"/>
                  </a:lnTo>
                  <a:lnTo>
                    <a:pt x="2210" y="747"/>
                  </a:lnTo>
                  <a:lnTo>
                    <a:pt x="2220" y="751"/>
                  </a:lnTo>
                  <a:lnTo>
                    <a:pt x="2230" y="754"/>
                  </a:lnTo>
                  <a:lnTo>
                    <a:pt x="2241" y="757"/>
                  </a:lnTo>
                  <a:lnTo>
                    <a:pt x="2252" y="759"/>
                  </a:lnTo>
                  <a:lnTo>
                    <a:pt x="2264" y="760"/>
                  </a:lnTo>
                  <a:lnTo>
                    <a:pt x="2276" y="761"/>
                  </a:lnTo>
                  <a:lnTo>
                    <a:pt x="2288" y="761"/>
                  </a:lnTo>
                  <a:lnTo>
                    <a:pt x="2305" y="761"/>
                  </a:lnTo>
                  <a:lnTo>
                    <a:pt x="2313" y="760"/>
                  </a:lnTo>
                  <a:lnTo>
                    <a:pt x="2321" y="759"/>
                  </a:lnTo>
                  <a:lnTo>
                    <a:pt x="2337" y="756"/>
                  </a:lnTo>
                  <a:lnTo>
                    <a:pt x="2344" y="755"/>
                  </a:lnTo>
                  <a:lnTo>
                    <a:pt x="2351" y="753"/>
                  </a:lnTo>
                  <a:lnTo>
                    <a:pt x="2358" y="750"/>
                  </a:lnTo>
                  <a:lnTo>
                    <a:pt x="2365" y="748"/>
                  </a:lnTo>
                  <a:lnTo>
                    <a:pt x="2378" y="742"/>
                  </a:lnTo>
                  <a:lnTo>
                    <a:pt x="2385" y="738"/>
                  </a:lnTo>
                  <a:lnTo>
                    <a:pt x="2390" y="734"/>
                  </a:lnTo>
                  <a:lnTo>
                    <a:pt x="2396" y="730"/>
                  </a:lnTo>
                  <a:lnTo>
                    <a:pt x="2401" y="726"/>
                  </a:lnTo>
                  <a:lnTo>
                    <a:pt x="2411" y="717"/>
                  </a:lnTo>
                  <a:lnTo>
                    <a:pt x="2416" y="711"/>
                  </a:lnTo>
                  <a:lnTo>
                    <a:pt x="2421" y="706"/>
                  </a:lnTo>
                  <a:lnTo>
                    <a:pt x="2429" y="694"/>
                  </a:lnTo>
                  <a:lnTo>
                    <a:pt x="2433" y="688"/>
                  </a:lnTo>
                  <a:lnTo>
                    <a:pt x="2437" y="681"/>
                  </a:lnTo>
                  <a:lnTo>
                    <a:pt x="2440" y="674"/>
                  </a:lnTo>
                  <a:lnTo>
                    <a:pt x="2443" y="667"/>
                  </a:lnTo>
                  <a:lnTo>
                    <a:pt x="2446" y="659"/>
                  </a:lnTo>
                  <a:lnTo>
                    <a:pt x="2449" y="652"/>
                  </a:lnTo>
                  <a:lnTo>
                    <a:pt x="2452" y="644"/>
                  </a:lnTo>
                  <a:lnTo>
                    <a:pt x="2455" y="635"/>
                  </a:lnTo>
                  <a:lnTo>
                    <a:pt x="2457" y="626"/>
                  </a:lnTo>
                  <a:lnTo>
                    <a:pt x="2459" y="617"/>
                  </a:lnTo>
                  <a:lnTo>
                    <a:pt x="2462" y="603"/>
                  </a:lnTo>
                  <a:lnTo>
                    <a:pt x="2709" y="603"/>
                  </a:lnTo>
                  <a:lnTo>
                    <a:pt x="2707" y="624"/>
                  </a:lnTo>
                  <a:lnTo>
                    <a:pt x="2704" y="644"/>
                  </a:lnTo>
                  <a:lnTo>
                    <a:pt x="2700" y="663"/>
                  </a:lnTo>
                  <a:lnTo>
                    <a:pt x="2696" y="682"/>
                  </a:lnTo>
                  <a:lnTo>
                    <a:pt x="2691" y="700"/>
                  </a:lnTo>
                  <a:lnTo>
                    <a:pt x="2685" y="717"/>
                  </a:lnTo>
                  <a:lnTo>
                    <a:pt x="2679" y="734"/>
                  </a:lnTo>
                  <a:lnTo>
                    <a:pt x="2671" y="751"/>
                  </a:lnTo>
                  <a:lnTo>
                    <a:pt x="2664" y="767"/>
                  </a:lnTo>
                  <a:lnTo>
                    <a:pt x="2655" y="782"/>
                  </a:lnTo>
                  <a:lnTo>
                    <a:pt x="2646" y="797"/>
                  </a:lnTo>
                  <a:lnTo>
                    <a:pt x="2641" y="804"/>
                  </a:lnTo>
                  <a:lnTo>
                    <a:pt x="2636" y="812"/>
                  </a:lnTo>
                  <a:lnTo>
                    <a:pt x="2625" y="825"/>
                  </a:lnTo>
                  <a:lnTo>
                    <a:pt x="2614" y="839"/>
                  </a:lnTo>
                  <a:lnTo>
                    <a:pt x="2608" y="845"/>
                  </a:lnTo>
                  <a:lnTo>
                    <a:pt x="2602" y="851"/>
                  </a:lnTo>
                  <a:lnTo>
                    <a:pt x="2589" y="863"/>
                  </a:lnTo>
                  <a:lnTo>
                    <a:pt x="2576" y="875"/>
                  </a:lnTo>
                  <a:lnTo>
                    <a:pt x="2563" y="885"/>
                  </a:lnTo>
                  <a:lnTo>
                    <a:pt x="2548" y="896"/>
                  </a:lnTo>
                  <a:lnTo>
                    <a:pt x="2533" y="905"/>
                  </a:lnTo>
                  <a:lnTo>
                    <a:pt x="2518" y="914"/>
                  </a:lnTo>
                  <a:lnTo>
                    <a:pt x="2502" y="922"/>
                  </a:lnTo>
                  <a:lnTo>
                    <a:pt x="2485" y="930"/>
                  </a:lnTo>
                  <a:lnTo>
                    <a:pt x="2468" y="937"/>
                  </a:lnTo>
                  <a:lnTo>
                    <a:pt x="2451" y="943"/>
                  </a:lnTo>
                  <a:lnTo>
                    <a:pt x="2433" y="948"/>
                  </a:lnTo>
                  <a:lnTo>
                    <a:pt x="2414" y="953"/>
                  </a:lnTo>
                  <a:lnTo>
                    <a:pt x="2395" y="957"/>
                  </a:lnTo>
                  <a:lnTo>
                    <a:pt x="2375" y="961"/>
                  </a:lnTo>
                  <a:lnTo>
                    <a:pt x="2355" y="963"/>
                  </a:lnTo>
                  <a:lnTo>
                    <a:pt x="2334" y="965"/>
                  </a:lnTo>
                  <a:lnTo>
                    <a:pt x="2313" y="966"/>
                  </a:lnTo>
                  <a:lnTo>
                    <a:pt x="2292" y="967"/>
                  </a:lnTo>
                  <a:close/>
                  <a:moveTo>
                    <a:pt x="3897" y="967"/>
                  </a:moveTo>
                  <a:lnTo>
                    <a:pt x="3874" y="966"/>
                  </a:lnTo>
                  <a:lnTo>
                    <a:pt x="3851" y="965"/>
                  </a:lnTo>
                  <a:lnTo>
                    <a:pt x="3828" y="964"/>
                  </a:lnTo>
                  <a:lnTo>
                    <a:pt x="3807" y="961"/>
                  </a:lnTo>
                  <a:lnTo>
                    <a:pt x="3786" y="958"/>
                  </a:lnTo>
                  <a:lnTo>
                    <a:pt x="3767" y="954"/>
                  </a:lnTo>
                  <a:lnTo>
                    <a:pt x="3757" y="952"/>
                  </a:lnTo>
                  <a:lnTo>
                    <a:pt x="3747" y="950"/>
                  </a:lnTo>
                  <a:lnTo>
                    <a:pt x="3729" y="945"/>
                  </a:lnTo>
                  <a:lnTo>
                    <a:pt x="3711" y="939"/>
                  </a:lnTo>
                  <a:lnTo>
                    <a:pt x="3694" y="933"/>
                  </a:lnTo>
                  <a:lnTo>
                    <a:pt x="3677" y="926"/>
                  </a:lnTo>
                  <a:lnTo>
                    <a:pt x="3661" y="918"/>
                  </a:lnTo>
                  <a:lnTo>
                    <a:pt x="3646" y="910"/>
                  </a:lnTo>
                  <a:lnTo>
                    <a:pt x="3639" y="905"/>
                  </a:lnTo>
                  <a:lnTo>
                    <a:pt x="3632" y="901"/>
                  </a:lnTo>
                  <a:lnTo>
                    <a:pt x="3618" y="891"/>
                  </a:lnTo>
                  <a:lnTo>
                    <a:pt x="3605" y="881"/>
                  </a:lnTo>
                  <a:lnTo>
                    <a:pt x="3593" y="871"/>
                  </a:lnTo>
                  <a:lnTo>
                    <a:pt x="3581" y="859"/>
                  </a:lnTo>
                  <a:lnTo>
                    <a:pt x="3570" y="847"/>
                  </a:lnTo>
                  <a:lnTo>
                    <a:pt x="3560" y="835"/>
                  </a:lnTo>
                  <a:lnTo>
                    <a:pt x="3551" y="822"/>
                  </a:lnTo>
                  <a:lnTo>
                    <a:pt x="3542" y="808"/>
                  </a:lnTo>
                  <a:lnTo>
                    <a:pt x="3535" y="793"/>
                  </a:lnTo>
                  <a:lnTo>
                    <a:pt x="3528" y="779"/>
                  </a:lnTo>
                  <a:lnTo>
                    <a:pt x="3521" y="763"/>
                  </a:lnTo>
                  <a:lnTo>
                    <a:pt x="3516" y="747"/>
                  </a:lnTo>
                  <a:lnTo>
                    <a:pt x="3511" y="731"/>
                  </a:lnTo>
                  <a:lnTo>
                    <a:pt x="3509" y="722"/>
                  </a:lnTo>
                  <a:lnTo>
                    <a:pt x="3508" y="714"/>
                  </a:lnTo>
                  <a:lnTo>
                    <a:pt x="3506" y="705"/>
                  </a:lnTo>
                  <a:lnTo>
                    <a:pt x="3505" y="696"/>
                  </a:lnTo>
                  <a:lnTo>
                    <a:pt x="3502" y="678"/>
                  </a:lnTo>
                  <a:lnTo>
                    <a:pt x="3501" y="659"/>
                  </a:lnTo>
                  <a:lnTo>
                    <a:pt x="3500" y="640"/>
                  </a:lnTo>
                  <a:lnTo>
                    <a:pt x="3500" y="636"/>
                  </a:lnTo>
                  <a:lnTo>
                    <a:pt x="3714" y="636"/>
                  </a:lnTo>
                  <a:lnTo>
                    <a:pt x="3714" y="640"/>
                  </a:lnTo>
                  <a:lnTo>
                    <a:pt x="3715" y="649"/>
                  </a:lnTo>
                  <a:lnTo>
                    <a:pt x="3716" y="658"/>
                  </a:lnTo>
                  <a:lnTo>
                    <a:pt x="3717" y="667"/>
                  </a:lnTo>
                  <a:lnTo>
                    <a:pt x="3718" y="675"/>
                  </a:lnTo>
                  <a:lnTo>
                    <a:pt x="3720" y="683"/>
                  </a:lnTo>
                  <a:lnTo>
                    <a:pt x="3722" y="691"/>
                  </a:lnTo>
                  <a:lnTo>
                    <a:pt x="3725" y="699"/>
                  </a:lnTo>
                  <a:lnTo>
                    <a:pt x="3727" y="706"/>
                  </a:lnTo>
                  <a:lnTo>
                    <a:pt x="3734" y="719"/>
                  </a:lnTo>
                  <a:lnTo>
                    <a:pt x="3738" y="725"/>
                  </a:lnTo>
                  <a:lnTo>
                    <a:pt x="3742" y="731"/>
                  </a:lnTo>
                  <a:lnTo>
                    <a:pt x="3746" y="737"/>
                  </a:lnTo>
                  <a:lnTo>
                    <a:pt x="3751" y="742"/>
                  </a:lnTo>
                  <a:lnTo>
                    <a:pt x="3754" y="745"/>
                  </a:lnTo>
                  <a:lnTo>
                    <a:pt x="3756" y="747"/>
                  </a:lnTo>
                  <a:lnTo>
                    <a:pt x="3762" y="752"/>
                  </a:lnTo>
                  <a:lnTo>
                    <a:pt x="3768" y="756"/>
                  </a:lnTo>
                  <a:lnTo>
                    <a:pt x="3774" y="761"/>
                  </a:lnTo>
                  <a:lnTo>
                    <a:pt x="3780" y="764"/>
                  </a:lnTo>
                  <a:lnTo>
                    <a:pt x="3787" y="768"/>
                  </a:lnTo>
                  <a:lnTo>
                    <a:pt x="3802" y="774"/>
                  </a:lnTo>
                  <a:lnTo>
                    <a:pt x="3819" y="779"/>
                  </a:lnTo>
                  <a:lnTo>
                    <a:pt x="3827" y="781"/>
                  </a:lnTo>
                  <a:lnTo>
                    <a:pt x="3836" y="783"/>
                  </a:lnTo>
                  <a:lnTo>
                    <a:pt x="3857" y="786"/>
                  </a:lnTo>
                  <a:lnTo>
                    <a:pt x="3877" y="787"/>
                  </a:lnTo>
                  <a:lnTo>
                    <a:pt x="3900" y="788"/>
                  </a:lnTo>
                  <a:lnTo>
                    <a:pt x="3919" y="787"/>
                  </a:lnTo>
                  <a:lnTo>
                    <a:pt x="3937" y="786"/>
                  </a:lnTo>
                  <a:lnTo>
                    <a:pt x="3945" y="785"/>
                  </a:lnTo>
                  <a:lnTo>
                    <a:pt x="3954" y="784"/>
                  </a:lnTo>
                  <a:lnTo>
                    <a:pt x="3962" y="783"/>
                  </a:lnTo>
                  <a:lnTo>
                    <a:pt x="3970" y="781"/>
                  </a:lnTo>
                  <a:lnTo>
                    <a:pt x="3985" y="777"/>
                  </a:lnTo>
                  <a:lnTo>
                    <a:pt x="3998" y="773"/>
                  </a:lnTo>
                  <a:lnTo>
                    <a:pt x="4011" y="767"/>
                  </a:lnTo>
                  <a:lnTo>
                    <a:pt x="4022" y="761"/>
                  </a:lnTo>
                  <a:lnTo>
                    <a:pt x="4032" y="754"/>
                  </a:lnTo>
                  <a:lnTo>
                    <a:pt x="4037" y="751"/>
                  </a:lnTo>
                  <a:lnTo>
                    <a:pt x="4041" y="747"/>
                  </a:lnTo>
                  <a:lnTo>
                    <a:pt x="4045" y="743"/>
                  </a:lnTo>
                  <a:lnTo>
                    <a:pt x="4048" y="739"/>
                  </a:lnTo>
                  <a:lnTo>
                    <a:pt x="4055" y="730"/>
                  </a:lnTo>
                  <a:lnTo>
                    <a:pt x="4060" y="721"/>
                  </a:lnTo>
                  <a:lnTo>
                    <a:pt x="4061" y="716"/>
                  </a:lnTo>
                  <a:lnTo>
                    <a:pt x="4063" y="711"/>
                  </a:lnTo>
                  <a:lnTo>
                    <a:pt x="4064" y="705"/>
                  </a:lnTo>
                  <a:lnTo>
                    <a:pt x="4065" y="700"/>
                  </a:lnTo>
                  <a:lnTo>
                    <a:pt x="4066" y="689"/>
                  </a:lnTo>
                  <a:lnTo>
                    <a:pt x="4066" y="681"/>
                  </a:lnTo>
                  <a:lnTo>
                    <a:pt x="4064" y="673"/>
                  </a:lnTo>
                  <a:lnTo>
                    <a:pt x="4062" y="666"/>
                  </a:lnTo>
                  <a:lnTo>
                    <a:pt x="4060" y="659"/>
                  </a:lnTo>
                  <a:lnTo>
                    <a:pt x="4056" y="652"/>
                  </a:lnTo>
                  <a:lnTo>
                    <a:pt x="4052" y="645"/>
                  </a:lnTo>
                  <a:lnTo>
                    <a:pt x="4047" y="639"/>
                  </a:lnTo>
                  <a:lnTo>
                    <a:pt x="4042" y="633"/>
                  </a:lnTo>
                  <a:lnTo>
                    <a:pt x="4035" y="628"/>
                  </a:lnTo>
                  <a:lnTo>
                    <a:pt x="4028" y="623"/>
                  </a:lnTo>
                  <a:lnTo>
                    <a:pt x="4020" y="618"/>
                  </a:lnTo>
                  <a:lnTo>
                    <a:pt x="4012" y="614"/>
                  </a:lnTo>
                  <a:lnTo>
                    <a:pt x="4002" y="609"/>
                  </a:lnTo>
                  <a:lnTo>
                    <a:pt x="3992" y="606"/>
                  </a:lnTo>
                  <a:lnTo>
                    <a:pt x="3981" y="602"/>
                  </a:lnTo>
                  <a:lnTo>
                    <a:pt x="3969" y="599"/>
                  </a:lnTo>
                  <a:lnTo>
                    <a:pt x="3802" y="557"/>
                  </a:lnTo>
                  <a:lnTo>
                    <a:pt x="3767" y="548"/>
                  </a:lnTo>
                  <a:lnTo>
                    <a:pt x="3751" y="544"/>
                  </a:lnTo>
                  <a:lnTo>
                    <a:pt x="3735" y="539"/>
                  </a:lnTo>
                  <a:lnTo>
                    <a:pt x="3707" y="529"/>
                  </a:lnTo>
                  <a:lnTo>
                    <a:pt x="3681" y="519"/>
                  </a:lnTo>
                  <a:lnTo>
                    <a:pt x="3669" y="513"/>
                  </a:lnTo>
                  <a:lnTo>
                    <a:pt x="3657" y="508"/>
                  </a:lnTo>
                  <a:lnTo>
                    <a:pt x="3636" y="496"/>
                  </a:lnTo>
                  <a:lnTo>
                    <a:pt x="3618" y="484"/>
                  </a:lnTo>
                  <a:lnTo>
                    <a:pt x="3609" y="477"/>
                  </a:lnTo>
                  <a:lnTo>
                    <a:pt x="3601" y="471"/>
                  </a:lnTo>
                  <a:lnTo>
                    <a:pt x="3597" y="467"/>
                  </a:lnTo>
                  <a:lnTo>
                    <a:pt x="3593" y="463"/>
                  </a:lnTo>
                  <a:lnTo>
                    <a:pt x="3585" y="455"/>
                  </a:lnTo>
                  <a:lnTo>
                    <a:pt x="3577" y="446"/>
                  </a:lnTo>
                  <a:lnTo>
                    <a:pt x="3570" y="437"/>
                  </a:lnTo>
                  <a:lnTo>
                    <a:pt x="3563" y="427"/>
                  </a:lnTo>
                  <a:lnTo>
                    <a:pt x="3557" y="416"/>
                  </a:lnTo>
                  <a:lnTo>
                    <a:pt x="3552" y="405"/>
                  </a:lnTo>
                  <a:lnTo>
                    <a:pt x="3547" y="394"/>
                  </a:lnTo>
                  <a:lnTo>
                    <a:pt x="3542" y="382"/>
                  </a:lnTo>
                  <a:lnTo>
                    <a:pt x="3538" y="369"/>
                  </a:lnTo>
                  <a:lnTo>
                    <a:pt x="3535" y="357"/>
                  </a:lnTo>
                  <a:lnTo>
                    <a:pt x="3532" y="343"/>
                  </a:lnTo>
                  <a:lnTo>
                    <a:pt x="3530" y="330"/>
                  </a:lnTo>
                  <a:lnTo>
                    <a:pt x="3528" y="316"/>
                  </a:lnTo>
                  <a:lnTo>
                    <a:pt x="3527" y="302"/>
                  </a:lnTo>
                  <a:lnTo>
                    <a:pt x="3527" y="288"/>
                  </a:lnTo>
                  <a:lnTo>
                    <a:pt x="3527" y="271"/>
                  </a:lnTo>
                  <a:lnTo>
                    <a:pt x="3529" y="255"/>
                  </a:lnTo>
                  <a:lnTo>
                    <a:pt x="3531" y="239"/>
                  </a:lnTo>
                  <a:lnTo>
                    <a:pt x="3533" y="223"/>
                  </a:lnTo>
                  <a:lnTo>
                    <a:pt x="3537" y="209"/>
                  </a:lnTo>
                  <a:lnTo>
                    <a:pt x="3541" y="194"/>
                  </a:lnTo>
                  <a:lnTo>
                    <a:pt x="3544" y="187"/>
                  </a:lnTo>
                  <a:lnTo>
                    <a:pt x="3547" y="180"/>
                  </a:lnTo>
                  <a:lnTo>
                    <a:pt x="3552" y="167"/>
                  </a:lnTo>
                  <a:lnTo>
                    <a:pt x="3556" y="160"/>
                  </a:lnTo>
                  <a:lnTo>
                    <a:pt x="3559" y="154"/>
                  </a:lnTo>
                  <a:lnTo>
                    <a:pt x="3563" y="147"/>
                  </a:lnTo>
                  <a:lnTo>
                    <a:pt x="3566" y="141"/>
                  </a:lnTo>
                  <a:lnTo>
                    <a:pt x="3570" y="135"/>
                  </a:lnTo>
                  <a:lnTo>
                    <a:pt x="3575" y="129"/>
                  </a:lnTo>
                  <a:lnTo>
                    <a:pt x="3583" y="117"/>
                  </a:lnTo>
                  <a:lnTo>
                    <a:pt x="3593" y="106"/>
                  </a:lnTo>
                  <a:lnTo>
                    <a:pt x="3603" y="96"/>
                  </a:lnTo>
                  <a:lnTo>
                    <a:pt x="3614" y="86"/>
                  </a:lnTo>
                  <a:lnTo>
                    <a:pt x="3626" y="76"/>
                  </a:lnTo>
                  <a:lnTo>
                    <a:pt x="3638" y="67"/>
                  </a:lnTo>
                  <a:lnTo>
                    <a:pt x="3651" y="59"/>
                  </a:lnTo>
                  <a:lnTo>
                    <a:pt x="3665" y="51"/>
                  </a:lnTo>
                  <a:lnTo>
                    <a:pt x="3679" y="43"/>
                  </a:lnTo>
                  <a:lnTo>
                    <a:pt x="3694" y="36"/>
                  </a:lnTo>
                  <a:lnTo>
                    <a:pt x="3710" y="30"/>
                  </a:lnTo>
                  <a:lnTo>
                    <a:pt x="3726" y="25"/>
                  </a:lnTo>
                  <a:lnTo>
                    <a:pt x="3743" y="19"/>
                  </a:lnTo>
                  <a:lnTo>
                    <a:pt x="3752" y="17"/>
                  </a:lnTo>
                  <a:lnTo>
                    <a:pt x="3761" y="15"/>
                  </a:lnTo>
                  <a:lnTo>
                    <a:pt x="3779" y="11"/>
                  </a:lnTo>
                  <a:lnTo>
                    <a:pt x="3798" y="8"/>
                  </a:lnTo>
                  <a:lnTo>
                    <a:pt x="3817" y="5"/>
                  </a:lnTo>
                  <a:lnTo>
                    <a:pt x="3837" y="3"/>
                  </a:lnTo>
                  <a:lnTo>
                    <a:pt x="3847" y="2"/>
                  </a:lnTo>
                  <a:lnTo>
                    <a:pt x="3858" y="1"/>
                  </a:lnTo>
                  <a:lnTo>
                    <a:pt x="3879" y="0"/>
                  </a:lnTo>
                  <a:lnTo>
                    <a:pt x="3901" y="0"/>
                  </a:lnTo>
                  <a:lnTo>
                    <a:pt x="3929" y="0"/>
                  </a:lnTo>
                  <a:lnTo>
                    <a:pt x="3942" y="1"/>
                  </a:lnTo>
                  <a:lnTo>
                    <a:pt x="3955" y="2"/>
                  </a:lnTo>
                  <a:lnTo>
                    <a:pt x="3981" y="4"/>
                  </a:lnTo>
                  <a:lnTo>
                    <a:pt x="3993" y="6"/>
                  </a:lnTo>
                  <a:lnTo>
                    <a:pt x="4005" y="8"/>
                  </a:lnTo>
                  <a:lnTo>
                    <a:pt x="4028" y="13"/>
                  </a:lnTo>
                  <a:lnTo>
                    <a:pt x="4051" y="19"/>
                  </a:lnTo>
                  <a:lnTo>
                    <a:pt x="4062" y="22"/>
                  </a:lnTo>
                  <a:lnTo>
                    <a:pt x="4072" y="25"/>
                  </a:lnTo>
                  <a:lnTo>
                    <a:pt x="4092" y="33"/>
                  </a:lnTo>
                  <a:lnTo>
                    <a:pt x="4112" y="42"/>
                  </a:lnTo>
                  <a:lnTo>
                    <a:pt x="4121" y="47"/>
                  </a:lnTo>
                  <a:lnTo>
                    <a:pt x="4130" y="52"/>
                  </a:lnTo>
                  <a:lnTo>
                    <a:pt x="4139" y="57"/>
                  </a:lnTo>
                  <a:lnTo>
                    <a:pt x="4147" y="63"/>
                  </a:lnTo>
                  <a:lnTo>
                    <a:pt x="4155" y="69"/>
                  </a:lnTo>
                  <a:lnTo>
                    <a:pt x="4163" y="75"/>
                  </a:lnTo>
                  <a:lnTo>
                    <a:pt x="4171" y="81"/>
                  </a:lnTo>
                  <a:lnTo>
                    <a:pt x="4178" y="88"/>
                  </a:lnTo>
                  <a:lnTo>
                    <a:pt x="4192" y="102"/>
                  </a:lnTo>
                  <a:lnTo>
                    <a:pt x="4199" y="109"/>
                  </a:lnTo>
                  <a:lnTo>
                    <a:pt x="4205" y="117"/>
                  </a:lnTo>
                  <a:lnTo>
                    <a:pt x="4218" y="133"/>
                  </a:lnTo>
                  <a:lnTo>
                    <a:pt x="4223" y="141"/>
                  </a:lnTo>
                  <a:lnTo>
                    <a:pt x="4229" y="150"/>
                  </a:lnTo>
                  <a:lnTo>
                    <a:pt x="4234" y="159"/>
                  </a:lnTo>
                  <a:lnTo>
                    <a:pt x="4238" y="168"/>
                  </a:lnTo>
                  <a:lnTo>
                    <a:pt x="4242" y="178"/>
                  </a:lnTo>
                  <a:lnTo>
                    <a:pt x="4246" y="188"/>
                  </a:lnTo>
                  <a:lnTo>
                    <a:pt x="4250" y="198"/>
                  </a:lnTo>
                  <a:lnTo>
                    <a:pt x="4253" y="208"/>
                  </a:lnTo>
                  <a:lnTo>
                    <a:pt x="4257" y="219"/>
                  </a:lnTo>
                  <a:lnTo>
                    <a:pt x="4259" y="231"/>
                  </a:lnTo>
                  <a:lnTo>
                    <a:pt x="4265" y="255"/>
                  </a:lnTo>
                  <a:lnTo>
                    <a:pt x="4269" y="282"/>
                  </a:lnTo>
                  <a:lnTo>
                    <a:pt x="4272" y="311"/>
                  </a:lnTo>
                  <a:lnTo>
                    <a:pt x="4272" y="316"/>
                  </a:lnTo>
                  <a:lnTo>
                    <a:pt x="4058" y="316"/>
                  </a:lnTo>
                  <a:lnTo>
                    <a:pt x="4058" y="296"/>
                  </a:lnTo>
                  <a:lnTo>
                    <a:pt x="4057" y="289"/>
                  </a:lnTo>
                  <a:lnTo>
                    <a:pt x="4057" y="282"/>
                  </a:lnTo>
                  <a:lnTo>
                    <a:pt x="4055" y="270"/>
                  </a:lnTo>
                  <a:lnTo>
                    <a:pt x="4051" y="258"/>
                  </a:lnTo>
                  <a:lnTo>
                    <a:pt x="4049" y="252"/>
                  </a:lnTo>
                  <a:lnTo>
                    <a:pt x="4047" y="246"/>
                  </a:lnTo>
                  <a:lnTo>
                    <a:pt x="4041" y="236"/>
                  </a:lnTo>
                  <a:lnTo>
                    <a:pt x="4033" y="226"/>
                  </a:lnTo>
                  <a:lnTo>
                    <a:pt x="4025" y="217"/>
                  </a:lnTo>
                  <a:lnTo>
                    <a:pt x="4020" y="213"/>
                  </a:lnTo>
                  <a:lnTo>
                    <a:pt x="4015" y="210"/>
                  </a:lnTo>
                  <a:lnTo>
                    <a:pt x="4010" y="206"/>
                  </a:lnTo>
                  <a:lnTo>
                    <a:pt x="4004" y="202"/>
                  </a:lnTo>
                  <a:lnTo>
                    <a:pt x="3998" y="199"/>
                  </a:lnTo>
                  <a:lnTo>
                    <a:pt x="3992" y="196"/>
                  </a:lnTo>
                  <a:lnTo>
                    <a:pt x="3986" y="193"/>
                  </a:lnTo>
                  <a:lnTo>
                    <a:pt x="3979" y="191"/>
                  </a:lnTo>
                  <a:lnTo>
                    <a:pt x="3964" y="187"/>
                  </a:lnTo>
                  <a:lnTo>
                    <a:pt x="3949" y="183"/>
                  </a:lnTo>
                  <a:lnTo>
                    <a:pt x="3932" y="181"/>
                  </a:lnTo>
                  <a:lnTo>
                    <a:pt x="3923" y="180"/>
                  </a:lnTo>
                  <a:lnTo>
                    <a:pt x="3914" y="179"/>
                  </a:lnTo>
                  <a:lnTo>
                    <a:pt x="3895" y="179"/>
                  </a:lnTo>
                  <a:lnTo>
                    <a:pt x="3878" y="179"/>
                  </a:lnTo>
                  <a:lnTo>
                    <a:pt x="3862" y="180"/>
                  </a:lnTo>
                  <a:lnTo>
                    <a:pt x="3845" y="182"/>
                  </a:lnTo>
                  <a:lnTo>
                    <a:pt x="3830" y="185"/>
                  </a:lnTo>
                  <a:lnTo>
                    <a:pt x="3817" y="188"/>
                  </a:lnTo>
                  <a:lnTo>
                    <a:pt x="3804" y="193"/>
                  </a:lnTo>
                  <a:lnTo>
                    <a:pt x="3792" y="197"/>
                  </a:lnTo>
                  <a:lnTo>
                    <a:pt x="3782" y="203"/>
                  </a:lnTo>
                  <a:lnTo>
                    <a:pt x="3773" y="209"/>
                  </a:lnTo>
                  <a:lnTo>
                    <a:pt x="3764" y="216"/>
                  </a:lnTo>
                  <a:lnTo>
                    <a:pt x="3761" y="219"/>
                  </a:lnTo>
                  <a:lnTo>
                    <a:pt x="3757" y="223"/>
                  </a:lnTo>
                  <a:lnTo>
                    <a:pt x="3754" y="227"/>
                  </a:lnTo>
                  <a:lnTo>
                    <a:pt x="3751" y="231"/>
                  </a:lnTo>
                  <a:lnTo>
                    <a:pt x="3749" y="235"/>
                  </a:lnTo>
                  <a:lnTo>
                    <a:pt x="3747" y="240"/>
                  </a:lnTo>
                  <a:lnTo>
                    <a:pt x="3745" y="244"/>
                  </a:lnTo>
                  <a:lnTo>
                    <a:pt x="3743" y="249"/>
                  </a:lnTo>
                  <a:lnTo>
                    <a:pt x="3742" y="253"/>
                  </a:lnTo>
                  <a:lnTo>
                    <a:pt x="3741" y="258"/>
                  </a:lnTo>
                  <a:lnTo>
                    <a:pt x="3741" y="263"/>
                  </a:lnTo>
                  <a:lnTo>
                    <a:pt x="3741" y="268"/>
                  </a:lnTo>
                  <a:lnTo>
                    <a:pt x="3741" y="275"/>
                  </a:lnTo>
                  <a:lnTo>
                    <a:pt x="3742" y="282"/>
                  </a:lnTo>
                  <a:lnTo>
                    <a:pt x="3744" y="288"/>
                  </a:lnTo>
                  <a:lnTo>
                    <a:pt x="3746" y="294"/>
                  </a:lnTo>
                  <a:lnTo>
                    <a:pt x="3749" y="299"/>
                  </a:lnTo>
                  <a:lnTo>
                    <a:pt x="3752" y="305"/>
                  </a:lnTo>
                  <a:lnTo>
                    <a:pt x="3756" y="310"/>
                  </a:lnTo>
                  <a:lnTo>
                    <a:pt x="3761" y="315"/>
                  </a:lnTo>
                  <a:lnTo>
                    <a:pt x="3766" y="319"/>
                  </a:lnTo>
                  <a:lnTo>
                    <a:pt x="3772" y="323"/>
                  </a:lnTo>
                  <a:lnTo>
                    <a:pt x="3779" y="327"/>
                  </a:lnTo>
                  <a:lnTo>
                    <a:pt x="3786" y="331"/>
                  </a:lnTo>
                  <a:lnTo>
                    <a:pt x="3794" y="335"/>
                  </a:lnTo>
                  <a:lnTo>
                    <a:pt x="3803" y="338"/>
                  </a:lnTo>
                  <a:lnTo>
                    <a:pt x="3812" y="341"/>
                  </a:lnTo>
                  <a:lnTo>
                    <a:pt x="3822" y="343"/>
                  </a:lnTo>
                  <a:lnTo>
                    <a:pt x="4009" y="387"/>
                  </a:lnTo>
                  <a:lnTo>
                    <a:pt x="4028" y="392"/>
                  </a:lnTo>
                  <a:lnTo>
                    <a:pt x="4046" y="396"/>
                  </a:lnTo>
                  <a:lnTo>
                    <a:pt x="4078" y="406"/>
                  </a:lnTo>
                  <a:lnTo>
                    <a:pt x="4093" y="411"/>
                  </a:lnTo>
                  <a:lnTo>
                    <a:pt x="4107" y="416"/>
                  </a:lnTo>
                  <a:lnTo>
                    <a:pt x="4121" y="421"/>
                  </a:lnTo>
                  <a:lnTo>
                    <a:pt x="4133" y="427"/>
                  </a:lnTo>
                  <a:lnTo>
                    <a:pt x="4145" y="432"/>
                  </a:lnTo>
                  <a:lnTo>
                    <a:pt x="4156" y="438"/>
                  </a:lnTo>
                  <a:lnTo>
                    <a:pt x="4167" y="444"/>
                  </a:lnTo>
                  <a:lnTo>
                    <a:pt x="4177" y="450"/>
                  </a:lnTo>
                  <a:lnTo>
                    <a:pt x="4181" y="454"/>
                  </a:lnTo>
                  <a:lnTo>
                    <a:pt x="4186" y="457"/>
                  </a:lnTo>
                  <a:lnTo>
                    <a:pt x="4195" y="464"/>
                  </a:lnTo>
                  <a:lnTo>
                    <a:pt x="4204" y="471"/>
                  </a:lnTo>
                  <a:lnTo>
                    <a:pt x="4213" y="479"/>
                  </a:lnTo>
                  <a:lnTo>
                    <a:pt x="4222" y="487"/>
                  </a:lnTo>
                  <a:lnTo>
                    <a:pt x="4230" y="496"/>
                  </a:lnTo>
                  <a:lnTo>
                    <a:pt x="4238" y="505"/>
                  </a:lnTo>
                  <a:lnTo>
                    <a:pt x="4245" y="515"/>
                  </a:lnTo>
                  <a:lnTo>
                    <a:pt x="4251" y="524"/>
                  </a:lnTo>
                  <a:lnTo>
                    <a:pt x="4257" y="535"/>
                  </a:lnTo>
                  <a:lnTo>
                    <a:pt x="4262" y="545"/>
                  </a:lnTo>
                  <a:lnTo>
                    <a:pt x="4267" y="556"/>
                  </a:lnTo>
                  <a:lnTo>
                    <a:pt x="4271" y="568"/>
                  </a:lnTo>
                  <a:lnTo>
                    <a:pt x="4275" y="579"/>
                  </a:lnTo>
                  <a:lnTo>
                    <a:pt x="4278" y="591"/>
                  </a:lnTo>
                  <a:lnTo>
                    <a:pt x="4280" y="604"/>
                  </a:lnTo>
                  <a:lnTo>
                    <a:pt x="4282" y="616"/>
                  </a:lnTo>
                  <a:lnTo>
                    <a:pt x="4284" y="629"/>
                  </a:lnTo>
                  <a:lnTo>
                    <a:pt x="4284" y="636"/>
                  </a:lnTo>
                  <a:lnTo>
                    <a:pt x="4285" y="643"/>
                  </a:lnTo>
                  <a:lnTo>
                    <a:pt x="4285" y="656"/>
                  </a:lnTo>
                  <a:lnTo>
                    <a:pt x="4285" y="674"/>
                  </a:lnTo>
                  <a:lnTo>
                    <a:pt x="4283" y="692"/>
                  </a:lnTo>
                  <a:lnTo>
                    <a:pt x="4281" y="708"/>
                  </a:lnTo>
                  <a:lnTo>
                    <a:pt x="4278" y="725"/>
                  </a:lnTo>
                  <a:lnTo>
                    <a:pt x="4277" y="733"/>
                  </a:lnTo>
                  <a:lnTo>
                    <a:pt x="4275" y="741"/>
                  </a:lnTo>
                  <a:lnTo>
                    <a:pt x="4270" y="756"/>
                  </a:lnTo>
                  <a:lnTo>
                    <a:pt x="4265" y="771"/>
                  </a:lnTo>
                  <a:lnTo>
                    <a:pt x="4259" y="786"/>
                  </a:lnTo>
                  <a:lnTo>
                    <a:pt x="4252" y="800"/>
                  </a:lnTo>
                  <a:lnTo>
                    <a:pt x="4244" y="813"/>
                  </a:lnTo>
                  <a:lnTo>
                    <a:pt x="4236" y="826"/>
                  </a:lnTo>
                  <a:lnTo>
                    <a:pt x="4226" y="839"/>
                  </a:lnTo>
                  <a:lnTo>
                    <a:pt x="4215" y="851"/>
                  </a:lnTo>
                  <a:lnTo>
                    <a:pt x="4205" y="862"/>
                  </a:lnTo>
                  <a:lnTo>
                    <a:pt x="4193" y="873"/>
                  </a:lnTo>
                  <a:lnTo>
                    <a:pt x="4181" y="883"/>
                  </a:lnTo>
                  <a:lnTo>
                    <a:pt x="4168" y="893"/>
                  </a:lnTo>
                  <a:lnTo>
                    <a:pt x="4154" y="902"/>
                  </a:lnTo>
                  <a:lnTo>
                    <a:pt x="4140" y="911"/>
                  </a:lnTo>
                  <a:lnTo>
                    <a:pt x="4125" y="919"/>
                  </a:lnTo>
                  <a:lnTo>
                    <a:pt x="4110" y="926"/>
                  </a:lnTo>
                  <a:lnTo>
                    <a:pt x="4102" y="930"/>
                  </a:lnTo>
                  <a:lnTo>
                    <a:pt x="4093" y="933"/>
                  </a:lnTo>
                  <a:lnTo>
                    <a:pt x="4076" y="940"/>
                  </a:lnTo>
                  <a:lnTo>
                    <a:pt x="4059" y="945"/>
                  </a:lnTo>
                  <a:lnTo>
                    <a:pt x="4041" y="950"/>
                  </a:lnTo>
                  <a:lnTo>
                    <a:pt x="4022" y="954"/>
                  </a:lnTo>
                  <a:lnTo>
                    <a:pt x="4002" y="958"/>
                  </a:lnTo>
                  <a:lnTo>
                    <a:pt x="3983" y="961"/>
                  </a:lnTo>
                  <a:lnTo>
                    <a:pt x="3962" y="964"/>
                  </a:lnTo>
                  <a:lnTo>
                    <a:pt x="3941" y="965"/>
                  </a:lnTo>
                  <a:lnTo>
                    <a:pt x="3919" y="966"/>
                  </a:lnTo>
                  <a:lnTo>
                    <a:pt x="3897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901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71" y="4768698"/>
            <a:ext cx="11089232" cy="460502"/>
          </a:xfrm>
          <a:noFill/>
        </p:spPr>
        <p:txBody>
          <a:bodyPr wrap="square" lIns="36000" tIns="36000" rIns="36000" bIns="36000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28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4704F9-BCBC-4D05-BEEC-CB618ABAD760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16DE49-47B5-41D4-A620-19C724EC6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972" y="980727"/>
            <a:ext cx="9433047" cy="1584177"/>
          </a:xfrm>
          <a:noFill/>
        </p:spPr>
        <p:txBody>
          <a:bodyPr wrap="square" lIns="36000" tIns="36000" rIns="36000" bIns="36000">
            <a:noAutofit/>
          </a:bodyPr>
          <a:lstStyle>
            <a:lvl1pPr>
              <a:lnSpc>
                <a:spcPct val="100000"/>
              </a:lnSpc>
              <a:defRPr sz="4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69F82D-A8B2-4000-B02F-3418FDDAB9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4320" y="332656"/>
            <a:ext cx="1653907" cy="432000"/>
            <a:chOff x="2022475" y="2360613"/>
            <a:chExt cx="8150225" cy="21288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9301096-7DD5-4513-906E-162EA6908D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4197350"/>
              <a:ext cx="2568575" cy="287338"/>
            </a:xfrm>
            <a:custGeom>
              <a:avLst/>
              <a:gdLst>
                <a:gd name="T0" fmla="*/ 1548 w 1618"/>
                <a:gd name="T1" fmla="*/ 141 h 181"/>
                <a:gd name="T2" fmla="*/ 1541 w 1618"/>
                <a:gd name="T3" fmla="*/ 181 h 181"/>
                <a:gd name="T4" fmla="*/ 1584 w 1618"/>
                <a:gd name="T5" fmla="*/ 40 h 181"/>
                <a:gd name="T6" fmla="*/ 1445 w 1618"/>
                <a:gd name="T7" fmla="*/ 136 h 181"/>
                <a:gd name="T8" fmla="*/ 1479 w 1618"/>
                <a:gd name="T9" fmla="*/ 124 h 181"/>
                <a:gd name="T10" fmla="*/ 1375 w 1618"/>
                <a:gd name="T11" fmla="*/ 0 h 181"/>
                <a:gd name="T12" fmla="*/ 1349 w 1618"/>
                <a:gd name="T13" fmla="*/ 61 h 181"/>
                <a:gd name="T14" fmla="*/ 1295 w 1618"/>
                <a:gd name="T15" fmla="*/ 38 h 181"/>
                <a:gd name="T16" fmla="*/ 1258 w 1618"/>
                <a:gd name="T17" fmla="*/ 78 h 181"/>
                <a:gd name="T18" fmla="*/ 1321 w 1618"/>
                <a:gd name="T19" fmla="*/ 112 h 181"/>
                <a:gd name="T20" fmla="*/ 1298 w 1618"/>
                <a:gd name="T21" fmla="*/ 126 h 181"/>
                <a:gd name="T22" fmla="*/ 1266 w 1618"/>
                <a:gd name="T23" fmla="*/ 137 h 181"/>
                <a:gd name="T24" fmla="*/ 1330 w 1618"/>
                <a:gd name="T25" fmla="*/ 145 h 181"/>
                <a:gd name="T26" fmla="*/ 1353 w 1618"/>
                <a:gd name="T27" fmla="*/ 107 h 181"/>
                <a:gd name="T28" fmla="*/ 1322 w 1618"/>
                <a:gd name="T29" fmla="*/ 82 h 181"/>
                <a:gd name="T30" fmla="*/ 1296 w 1618"/>
                <a:gd name="T31" fmla="*/ 62 h 181"/>
                <a:gd name="T32" fmla="*/ 1352 w 1618"/>
                <a:gd name="T33" fmla="*/ 72 h 181"/>
                <a:gd name="T34" fmla="*/ 1220 w 1618"/>
                <a:gd name="T35" fmla="*/ 70 h 181"/>
                <a:gd name="T36" fmla="*/ 1210 w 1618"/>
                <a:gd name="T37" fmla="*/ 49 h 181"/>
                <a:gd name="T38" fmla="*/ 1090 w 1618"/>
                <a:gd name="T39" fmla="*/ 62 h 181"/>
                <a:gd name="T40" fmla="*/ 1152 w 1618"/>
                <a:gd name="T41" fmla="*/ 103 h 181"/>
                <a:gd name="T42" fmla="*/ 1104 w 1618"/>
                <a:gd name="T43" fmla="*/ 38 h 181"/>
                <a:gd name="T44" fmla="*/ 1052 w 1618"/>
                <a:gd name="T45" fmla="*/ 66 h 181"/>
                <a:gd name="T46" fmla="*/ 1057 w 1618"/>
                <a:gd name="T47" fmla="*/ 130 h 181"/>
                <a:gd name="T48" fmla="*/ 1122 w 1618"/>
                <a:gd name="T49" fmla="*/ 145 h 181"/>
                <a:gd name="T50" fmla="*/ 1118 w 1618"/>
                <a:gd name="T51" fmla="*/ 118 h 181"/>
                <a:gd name="T52" fmla="*/ 1078 w 1618"/>
                <a:gd name="T53" fmla="*/ 108 h 181"/>
                <a:gd name="T54" fmla="*/ 971 w 1618"/>
                <a:gd name="T55" fmla="*/ 81 h 181"/>
                <a:gd name="T56" fmla="*/ 874 w 1618"/>
                <a:gd name="T57" fmla="*/ 148 h 181"/>
                <a:gd name="T58" fmla="*/ 791 w 1618"/>
                <a:gd name="T59" fmla="*/ 65 h 181"/>
                <a:gd name="T60" fmla="*/ 814 w 1618"/>
                <a:gd name="T61" fmla="*/ 148 h 181"/>
                <a:gd name="T62" fmla="*/ 831 w 1618"/>
                <a:gd name="T63" fmla="*/ 44 h 181"/>
                <a:gd name="T64" fmla="*/ 779 w 1618"/>
                <a:gd name="T65" fmla="*/ 42 h 181"/>
                <a:gd name="T66" fmla="*/ 664 w 1618"/>
                <a:gd name="T67" fmla="*/ 122 h 181"/>
                <a:gd name="T68" fmla="*/ 634 w 1618"/>
                <a:gd name="T69" fmla="*/ 0 h 181"/>
                <a:gd name="T70" fmla="*/ 623 w 1618"/>
                <a:gd name="T71" fmla="*/ 145 h 181"/>
                <a:gd name="T72" fmla="*/ 701 w 1618"/>
                <a:gd name="T73" fmla="*/ 139 h 181"/>
                <a:gd name="T74" fmla="*/ 471 w 1618"/>
                <a:gd name="T75" fmla="*/ 63 h 181"/>
                <a:gd name="T76" fmla="*/ 486 w 1618"/>
                <a:gd name="T77" fmla="*/ 113 h 181"/>
                <a:gd name="T78" fmla="*/ 447 w 1618"/>
                <a:gd name="T79" fmla="*/ 117 h 181"/>
                <a:gd name="T80" fmla="*/ 457 w 1618"/>
                <a:gd name="T81" fmla="*/ 64 h 181"/>
                <a:gd name="T82" fmla="*/ 420 w 1618"/>
                <a:gd name="T83" fmla="*/ 57 h 181"/>
                <a:gd name="T84" fmla="*/ 414 w 1618"/>
                <a:gd name="T85" fmla="*/ 121 h 181"/>
                <a:gd name="T86" fmla="*/ 471 w 1618"/>
                <a:gd name="T87" fmla="*/ 149 h 181"/>
                <a:gd name="T88" fmla="*/ 520 w 1618"/>
                <a:gd name="T89" fmla="*/ 110 h 181"/>
                <a:gd name="T90" fmla="*/ 503 w 1618"/>
                <a:gd name="T91" fmla="*/ 50 h 181"/>
                <a:gd name="T92" fmla="*/ 343 w 1618"/>
                <a:gd name="T93" fmla="*/ 42 h 181"/>
                <a:gd name="T94" fmla="*/ 355 w 1618"/>
                <a:gd name="T95" fmla="*/ 145 h 181"/>
                <a:gd name="T96" fmla="*/ 375 w 1618"/>
                <a:gd name="T97" fmla="*/ 116 h 181"/>
                <a:gd name="T98" fmla="*/ 216 w 1618"/>
                <a:gd name="T99" fmla="*/ 119 h 181"/>
                <a:gd name="T100" fmla="*/ 181 w 1618"/>
                <a:gd name="T101" fmla="*/ 120 h 181"/>
                <a:gd name="T102" fmla="*/ 216 w 1618"/>
                <a:gd name="T103" fmla="*/ 99 h 181"/>
                <a:gd name="T104" fmla="*/ 202 w 1618"/>
                <a:gd name="T105" fmla="*/ 61 h 181"/>
                <a:gd name="T106" fmla="*/ 209 w 1618"/>
                <a:gd name="T107" fmla="*/ 78 h 181"/>
                <a:gd name="T108" fmla="*/ 150 w 1618"/>
                <a:gd name="T109" fmla="*/ 112 h 181"/>
                <a:gd name="T110" fmla="*/ 180 w 1618"/>
                <a:gd name="T111" fmla="*/ 149 h 181"/>
                <a:gd name="T112" fmla="*/ 251 w 1618"/>
                <a:gd name="T113" fmla="*/ 135 h 181"/>
                <a:gd name="T114" fmla="*/ 229 w 1618"/>
                <a:gd name="T115" fmla="*/ 42 h 181"/>
                <a:gd name="T116" fmla="*/ 161 w 1618"/>
                <a:gd name="T117" fmla="*/ 52 h 181"/>
                <a:gd name="T118" fmla="*/ 102 w 1618"/>
                <a:gd name="T119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8" h="181">
                  <a:moveTo>
                    <a:pt x="1584" y="40"/>
                  </a:moveTo>
                  <a:lnTo>
                    <a:pt x="1570" y="89"/>
                  </a:lnTo>
                  <a:lnTo>
                    <a:pt x="1567" y="102"/>
                  </a:lnTo>
                  <a:lnTo>
                    <a:pt x="1565" y="113"/>
                  </a:lnTo>
                  <a:lnTo>
                    <a:pt x="1563" y="109"/>
                  </a:lnTo>
                  <a:lnTo>
                    <a:pt x="1561" y="99"/>
                  </a:lnTo>
                  <a:lnTo>
                    <a:pt x="1558" y="89"/>
                  </a:lnTo>
                  <a:lnTo>
                    <a:pt x="1542" y="40"/>
                  </a:lnTo>
                  <a:lnTo>
                    <a:pt x="1509" y="40"/>
                  </a:lnTo>
                  <a:lnTo>
                    <a:pt x="1544" y="130"/>
                  </a:lnTo>
                  <a:lnTo>
                    <a:pt x="1548" y="139"/>
                  </a:lnTo>
                  <a:lnTo>
                    <a:pt x="1548" y="141"/>
                  </a:lnTo>
                  <a:lnTo>
                    <a:pt x="1548" y="144"/>
                  </a:lnTo>
                  <a:lnTo>
                    <a:pt x="1548" y="147"/>
                  </a:lnTo>
                  <a:lnTo>
                    <a:pt x="1547" y="150"/>
                  </a:lnTo>
                  <a:lnTo>
                    <a:pt x="1546" y="152"/>
                  </a:lnTo>
                  <a:lnTo>
                    <a:pt x="1544" y="154"/>
                  </a:lnTo>
                  <a:lnTo>
                    <a:pt x="1542" y="156"/>
                  </a:lnTo>
                  <a:lnTo>
                    <a:pt x="1539" y="157"/>
                  </a:lnTo>
                  <a:lnTo>
                    <a:pt x="1535" y="157"/>
                  </a:lnTo>
                  <a:lnTo>
                    <a:pt x="1531" y="158"/>
                  </a:lnTo>
                  <a:lnTo>
                    <a:pt x="1523" y="158"/>
                  </a:lnTo>
                  <a:lnTo>
                    <a:pt x="1523" y="181"/>
                  </a:lnTo>
                  <a:lnTo>
                    <a:pt x="1541" y="181"/>
                  </a:lnTo>
                  <a:lnTo>
                    <a:pt x="1549" y="181"/>
                  </a:lnTo>
                  <a:lnTo>
                    <a:pt x="1556" y="180"/>
                  </a:lnTo>
                  <a:lnTo>
                    <a:pt x="1561" y="178"/>
                  </a:lnTo>
                  <a:lnTo>
                    <a:pt x="1564" y="177"/>
                  </a:lnTo>
                  <a:lnTo>
                    <a:pt x="1566" y="176"/>
                  </a:lnTo>
                  <a:lnTo>
                    <a:pt x="1568" y="174"/>
                  </a:lnTo>
                  <a:lnTo>
                    <a:pt x="1570" y="171"/>
                  </a:lnTo>
                  <a:lnTo>
                    <a:pt x="1573" y="165"/>
                  </a:lnTo>
                  <a:lnTo>
                    <a:pt x="1577" y="158"/>
                  </a:lnTo>
                  <a:lnTo>
                    <a:pt x="1580" y="148"/>
                  </a:lnTo>
                  <a:lnTo>
                    <a:pt x="1618" y="40"/>
                  </a:lnTo>
                  <a:lnTo>
                    <a:pt x="1584" y="40"/>
                  </a:lnTo>
                  <a:close/>
                  <a:moveTo>
                    <a:pt x="1494" y="42"/>
                  </a:moveTo>
                  <a:lnTo>
                    <a:pt x="1474" y="42"/>
                  </a:lnTo>
                  <a:lnTo>
                    <a:pt x="1474" y="8"/>
                  </a:lnTo>
                  <a:lnTo>
                    <a:pt x="1442" y="8"/>
                  </a:lnTo>
                  <a:lnTo>
                    <a:pt x="1442" y="42"/>
                  </a:lnTo>
                  <a:lnTo>
                    <a:pt x="1427" y="42"/>
                  </a:lnTo>
                  <a:lnTo>
                    <a:pt x="1427" y="64"/>
                  </a:lnTo>
                  <a:lnTo>
                    <a:pt x="1442" y="64"/>
                  </a:lnTo>
                  <a:lnTo>
                    <a:pt x="1442" y="113"/>
                  </a:lnTo>
                  <a:lnTo>
                    <a:pt x="1442" y="124"/>
                  </a:lnTo>
                  <a:lnTo>
                    <a:pt x="1443" y="131"/>
                  </a:lnTo>
                  <a:lnTo>
                    <a:pt x="1445" y="136"/>
                  </a:lnTo>
                  <a:lnTo>
                    <a:pt x="1446" y="139"/>
                  </a:lnTo>
                  <a:lnTo>
                    <a:pt x="1447" y="141"/>
                  </a:lnTo>
                  <a:lnTo>
                    <a:pt x="1449" y="143"/>
                  </a:lnTo>
                  <a:lnTo>
                    <a:pt x="1451" y="144"/>
                  </a:lnTo>
                  <a:lnTo>
                    <a:pt x="1454" y="145"/>
                  </a:lnTo>
                  <a:lnTo>
                    <a:pt x="1456" y="146"/>
                  </a:lnTo>
                  <a:lnTo>
                    <a:pt x="1463" y="147"/>
                  </a:lnTo>
                  <a:lnTo>
                    <a:pt x="1473" y="148"/>
                  </a:lnTo>
                  <a:lnTo>
                    <a:pt x="1492" y="148"/>
                  </a:lnTo>
                  <a:lnTo>
                    <a:pt x="1492" y="124"/>
                  </a:lnTo>
                  <a:lnTo>
                    <a:pt x="1481" y="124"/>
                  </a:lnTo>
                  <a:lnTo>
                    <a:pt x="1479" y="124"/>
                  </a:lnTo>
                  <a:lnTo>
                    <a:pt x="1477" y="124"/>
                  </a:lnTo>
                  <a:lnTo>
                    <a:pt x="1475" y="123"/>
                  </a:lnTo>
                  <a:lnTo>
                    <a:pt x="1474" y="121"/>
                  </a:lnTo>
                  <a:lnTo>
                    <a:pt x="1473" y="119"/>
                  </a:lnTo>
                  <a:lnTo>
                    <a:pt x="1473" y="116"/>
                  </a:lnTo>
                  <a:lnTo>
                    <a:pt x="1473" y="106"/>
                  </a:lnTo>
                  <a:lnTo>
                    <a:pt x="1473" y="64"/>
                  </a:lnTo>
                  <a:lnTo>
                    <a:pt x="1492" y="64"/>
                  </a:lnTo>
                  <a:lnTo>
                    <a:pt x="1492" y="42"/>
                  </a:lnTo>
                  <a:lnTo>
                    <a:pt x="1494" y="42"/>
                  </a:lnTo>
                  <a:close/>
                  <a:moveTo>
                    <a:pt x="1407" y="0"/>
                  </a:moveTo>
                  <a:lnTo>
                    <a:pt x="1375" y="0"/>
                  </a:lnTo>
                  <a:lnTo>
                    <a:pt x="1375" y="26"/>
                  </a:lnTo>
                  <a:lnTo>
                    <a:pt x="1407" y="26"/>
                  </a:lnTo>
                  <a:lnTo>
                    <a:pt x="1407" y="0"/>
                  </a:lnTo>
                  <a:close/>
                  <a:moveTo>
                    <a:pt x="1407" y="40"/>
                  </a:moveTo>
                  <a:lnTo>
                    <a:pt x="1375" y="40"/>
                  </a:lnTo>
                  <a:lnTo>
                    <a:pt x="1375" y="148"/>
                  </a:lnTo>
                  <a:lnTo>
                    <a:pt x="1407" y="148"/>
                  </a:lnTo>
                  <a:lnTo>
                    <a:pt x="1407" y="40"/>
                  </a:lnTo>
                  <a:close/>
                  <a:moveTo>
                    <a:pt x="1352" y="72"/>
                  </a:moveTo>
                  <a:lnTo>
                    <a:pt x="1352" y="68"/>
                  </a:lnTo>
                  <a:lnTo>
                    <a:pt x="1351" y="64"/>
                  </a:lnTo>
                  <a:lnTo>
                    <a:pt x="1349" y="61"/>
                  </a:lnTo>
                  <a:lnTo>
                    <a:pt x="1348" y="57"/>
                  </a:lnTo>
                  <a:lnTo>
                    <a:pt x="1346" y="54"/>
                  </a:lnTo>
                  <a:lnTo>
                    <a:pt x="1344" y="51"/>
                  </a:lnTo>
                  <a:lnTo>
                    <a:pt x="1341" y="49"/>
                  </a:lnTo>
                  <a:lnTo>
                    <a:pt x="1338" y="46"/>
                  </a:lnTo>
                  <a:lnTo>
                    <a:pt x="1332" y="43"/>
                  </a:lnTo>
                  <a:lnTo>
                    <a:pt x="1328" y="41"/>
                  </a:lnTo>
                  <a:lnTo>
                    <a:pt x="1324" y="40"/>
                  </a:lnTo>
                  <a:lnTo>
                    <a:pt x="1315" y="38"/>
                  </a:lnTo>
                  <a:lnTo>
                    <a:pt x="1310" y="38"/>
                  </a:lnTo>
                  <a:lnTo>
                    <a:pt x="1305" y="37"/>
                  </a:lnTo>
                  <a:lnTo>
                    <a:pt x="1295" y="38"/>
                  </a:lnTo>
                  <a:lnTo>
                    <a:pt x="1286" y="40"/>
                  </a:lnTo>
                  <a:lnTo>
                    <a:pt x="1277" y="43"/>
                  </a:lnTo>
                  <a:lnTo>
                    <a:pt x="1270" y="46"/>
                  </a:lnTo>
                  <a:lnTo>
                    <a:pt x="1268" y="49"/>
                  </a:lnTo>
                  <a:lnTo>
                    <a:pt x="1265" y="51"/>
                  </a:lnTo>
                  <a:lnTo>
                    <a:pt x="1263" y="54"/>
                  </a:lnTo>
                  <a:lnTo>
                    <a:pt x="1261" y="57"/>
                  </a:lnTo>
                  <a:lnTo>
                    <a:pt x="1260" y="61"/>
                  </a:lnTo>
                  <a:lnTo>
                    <a:pt x="1259" y="64"/>
                  </a:lnTo>
                  <a:lnTo>
                    <a:pt x="1258" y="68"/>
                  </a:lnTo>
                  <a:lnTo>
                    <a:pt x="1258" y="72"/>
                  </a:lnTo>
                  <a:lnTo>
                    <a:pt x="1258" y="78"/>
                  </a:lnTo>
                  <a:lnTo>
                    <a:pt x="1260" y="83"/>
                  </a:lnTo>
                  <a:lnTo>
                    <a:pt x="1262" y="88"/>
                  </a:lnTo>
                  <a:lnTo>
                    <a:pt x="1264" y="90"/>
                  </a:lnTo>
                  <a:lnTo>
                    <a:pt x="1266" y="92"/>
                  </a:lnTo>
                  <a:lnTo>
                    <a:pt x="1270" y="95"/>
                  </a:lnTo>
                  <a:lnTo>
                    <a:pt x="1276" y="98"/>
                  </a:lnTo>
                  <a:lnTo>
                    <a:pt x="1282" y="101"/>
                  </a:lnTo>
                  <a:lnTo>
                    <a:pt x="1291" y="103"/>
                  </a:lnTo>
                  <a:lnTo>
                    <a:pt x="1311" y="107"/>
                  </a:lnTo>
                  <a:lnTo>
                    <a:pt x="1316" y="109"/>
                  </a:lnTo>
                  <a:lnTo>
                    <a:pt x="1320" y="111"/>
                  </a:lnTo>
                  <a:lnTo>
                    <a:pt x="1321" y="112"/>
                  </a:lnTo>
                  <a:lnTo>
                    <a:pt x="1322" y="113"/>
                  </a:lnTo>
                  <a:lnTo>
                    <a:pt x="1323" y="115"/>
                  </a:lnTo>
                  <a:lnTo>
                    <a:pt x="1323" y="117"/>
                  </a:lnTo>
                  <a:lnTo>
                    <a:pt x="1323" y="119"/>
                  </a:lnTo>
                  <a:lnTo>
                    <a:pt x="1322" y="121"/>
                  </a:lnTo>
                  <a:lnTo>
                    <a:pt x="1320" y="123"/>
                  </a:lnTo>
                  <a:lnTo>
                    <a:pt x="1318" y="124"/>
                  </a:lnTo>
                  <a:lnTo>
                    <a:pt x="1313" y="126"/>
                  </a:lnTo>
                  <a:lnTo>
                    <a:pt x="1310" y="127"/>
                  </a:lnTo>
                  <a:lnTo>
                    <a:pt x="1306" y="127"/>
                  </a:lnTo>
                  <a:lnTo>
                    <a:pt x="1302" y="127"/>
                  </a:lnTo>
                  <a:lnTo>
                    <a:pt x="1298" y="126"/>
                  </a:lnTo>
                  <a:lnTo>
                    <a:pt x="1295" y="125"/>
                  </a:lnTo>
                  <a:lnTo>
                    <a:pt x="1292" y="123"/>
                  </a:lnTo>
                  <a:lnTo>
                    <a:pt x="1289" y="121"/>
                  </a:lnTo>
                  <a:lnTo>
                    <a:pt x="1287" y="119"/>
                  </a:lnTo>
                  <a:lnTo>
                    <a:pt x="1286" y="115"/>
                  </a:lnTo>
                  <a:lnTo>
                    <a:pt x="1285" y="111"/>
                  </a:lnTo>
                  <a:lnTo>
                    <a:pt x="1255" y="111"/>
                  </a:lnTo>
                  <a:lnTo>
                    <a:pt x="1255" y="116"/>
                  </a:lnTo>
                  <a:lnTo>
                    <a:pt x="1256" y="120"/>
                  </a:lnTo>
                  <a:lnTo>
                    <a:pt x="1259" y="127"/>
                  </a:lnTo>
                  <a:lnTo>
                    <a:pt x="1263" y="134"/>
                  </a:lnTo>
                  <a:lnTo>
                    <a:pt x="1266" y="137"/>
                  </a:lnTo>
                  <a:lnTo>
                    <a:pt x="1269" y="139"/>
                  </a:lnTo>
                  <a:lnTo>
                    <a:pt x="1276" y="144"/>
                  </a:lnTo>
                  <a:lnTo>
                    <a:pt x="1280" y="145"/>
                  </a:lnTo>
                  <a:lnTo>
                    <a:pt x="1286" y="147"/>
                  </a:lnTo>
                  <a:lnTo>
                    <a:pt x="1295" y="149"/>
                  </a:lnTo>
                  <a:lnTo>
                    <a:pt x="1301" y="149"/>
                  </a:lnTo>
                  <a:lnTo>
                    <a:pt x="1306" y="149"/>
                  </a:lnTo>
                  <a:lnTo>
                    <a:pt x="1312" y="149"/>
                  </a:lnTo>
                  <a:lnTo>
                    <a:pt x="1317" y="149"/>
                  </a:lnTo>
                  <a:lnTo>
                    <a:pt x="1322" y="148"/>
                  </a:lnTo>
                  <a:lnTo>
                    <a:pt x="1326" y="147"/>
                  </a:lnTo>
                  <a:lnTo>
                    <a:pt x="1330" y="145"/>
                  </a:lnTo>
                  <a:lnTo>
                    <a:pt x="1334" y="144"/>
                  </a:lnTo>
                  <a:lnTo>
                    <a:pt x="1338" y="142"/>
                  </a:lnTo>
                  <a:lnTo>
                    <a:pt x="1341" y="139"/>
                  </a:lnTo>
                  <a:lnTo>
                    <a:pt x="1344" y="137"/>
                  </a:lnTo>
                  <a:lnTo>
                    <a:pt x="1347" y="134"/>
                  </a:lnTo>
                  <a:lnTo>
                    <a:pt x="1349" y="131"/>
                  </a:lnTo>
                  <a:lnTo>
                    <a:pt x="1351" y="128"/>
                  </a:lnTo>
                  <a:lnTo>
                    <a:pt x="1352" y="125"/>
                  </a:lnTo>
                  <a:lnTo>
                    <a:pt x="1353" y="121"/>
                  </a:lnTo>
                  <a:lnTo>
                    <a:pt x="1354" y="117"/>
                  </a:lnTo>
                  <a:lnTo>
                    <a:pt x="1354" y="113"/>
                  </a:lnTo>
                  <a:lnTo>
                    <a:pt x="1353" y="107"/>
                  </a:lnTo>
                  <a:lnTo>
                    <a:pt x="1353" y="104"/>
                  </a:lnTo>
                  <a:lnTo>
                    <a:pt x="1352" y="101"/>
                  </a:lnTo>
                  <a:lnTo>
                    <a:pt x="1349" y="96"/>
                  </a:lnTo>
                  <a:lnTo>
                    <a:pt x="1347" y="94"/>
                  </a:lnTo>
                  <a:lnTo>
                    <a:pt x="1345" y="92"/>
                  </a:lnTo>
                  <a:lnTo>
                    <a:pt x="1342" y="89"/>
                  </a:lnTo>
                  <a:lnTo>
                    <a:pt x="1339" y="87"/>
                  </a:lnTo>
                  <a:lnTo>
                    <a:pt x="1337" y="86"/>
                  </a:lnTo>
                  <a:lnTo>
                    <a:pt x="1334" y="85"/>
                  </a:lnTo>
                  <a:lnTo>
                    <a:pt x="1330" y="84"/>
                  </a:lnTo>
                  <a:lnTo>
                    <a:pt x="1326" y="83"/>
                  </a:lnTo>
                  <a:lnTo>
                    <a:pt x="1322" y="82"/>
                  </a:lnTo>
                  <a:lnTo>
                    <a:pt x="1302" y="78"/>
                  </a:lnTo>
                  <a:lnTo>
                    <a:pt x="1296" y="76"/>
                  </a:lnTo>
                  <a:lnTo>
                    <a:pt x="1292" y="74"/>
                  </a:lnTo>
                  <a:lnTo>
                    <a:pt x="1291" y="73"/>
                  </a:lnTo>
                  <a:lnTo>
                    <a:pt x="1290" y="72"/>
                  </a:lnTo>
                  <a:lnTo>
                    <a:pt x="1290" y="71"/>
                  </a:lnTo>
                  <a:lnTo>
                    <a:pt x="1290" y="70"/>
                  </a:lnTo>
                  <a:lnTo>
                    <a:pt x="1290" y="68"/>
                  </a:lnTo>
                  <a:lnTo>
                    <a:pt x="1291" y="66"/>
                  </a:lnTo>
                  <a:lnTo>
                    <a:pt x="1292" y="64"/>
                  </a:lnTo>
                  <a:lnTo>
                    <a:pt x="1294" y="63"/>
                  </a:lnTo>
                  <a:lnTo>
                    <a:pt x="1296" y="62"/>
                  </a:lnTo>
                  <a:lnTo>
                    <a:pt x="1298" y="62"/>
                  </a:lnTo>
                  <a:lnTo>
                    <a:pt x="1305" y="61"/>
                  </a:lnTo>
                  <a:lnTo>
                    <a:pt x="1308" y="61"/>
                  </a:lnTo>
                  <a:lnTo>
                    <a:pt x="1312" y="62"/>
                  </a:lnTo>
                  <a:lnTo>
                    <a:pt x="1315" y="63"/>
                  </a:lnTo>
                  <a:lnTo>
                    <a:pt x="1317" y="64"/>
                  </a:lnTo>
                  <a:lnTo>
                    <a:pt x="1319" y="66"/>
                  </a:lnTo>
                  <a:lnTo>
                    <a:pt x="1321" y="68"/>
                  </a:lnTo>
                  <a:lnTo>
                    <a:pt x="1322" y="71"/>
                  </a:lnTo>
                  <a:lnTo>
                    <a:pt x="1323" y="74"/>
                  </a:lnTo>
                  <a:lnTo>
                    <a:pt x="1352" y="74"/>
                  </a:lnTo>
                  <a:lnTo>
                    <a:pt x="1352" y="72"/>
                  </a:lnTo>
                  <a:close/>
                  <a:moveTo>
                    <a:pt x="1174" y="40"/>
                  </a:moveTo>
                  <a:lnTo>
                    <a:pt x="1174" y="148"/>
                  </a:lnTo>
                  <a:lnTo>
                    <a:pt x="1206" y="148"/>
                  </a:lnTo>
                  <a:lnTo>
                    <a:pt x="1206" y="117"/>
                  </a:lnTo>
                  <a:lnTo>
                    <a:pt x="1206" y="103"/>
                  </a:lnTo>
                  <a:lnTo>
                    <a:pt x="1207" y="93"/>
                  </a:lnTo>
                  <a:lnTo>
                    <a:pt x="1208" y="85"/>
                  </a:lnTo>
                  <a:lnTo>
                    <a:pt x="1210" y="79"/>
                  </a:lnTo>
                  <a:lnTo>
                    <a:pt x="1212" y="76"/>
                  </a:lnTo>
                  <a:lnTo>
                    <a:pt x="1214" y="74"/>
                  </a:lnTo>
                  <a:lnTo>
                    <a:pt x="1217" y="72"/>
                  </a:lnTo>
                  <a:lnTo>
                    <a:pt x="1220" y="70"/>
                  </a:lnTo>
                  <a:lnTo>
                    <a:pt x="1223" y="69"/>
                  </a:lnTo>
                  <a:lnTo>
                    <a:pt x="1226" y="68"/>
                  </a:lnTo>
                  <a:lnTo>
                    <a:pt x="1234" y="67"/>
                  </a:lnTo>
                  <a:lnTo>
                    <a:pt x="1242" y="67"/>
                  </a:lnTo>
                  <a:lnTo>
                    <a:pt x="1242" y="37"/>
                  </a:lnTo>
                  <a:lnTo>
                    <a:pt x="1235" y="38"/>
                  </a:lnTo>
                  <a:lnTo>
                    <a:pt x="1228" y="38"/>
                  </a:lnTo>
                  <a:lnTo>
                    <a:pt x="1223" y="40"/>
                  </a:lnTo>
                  <a:lnTo>
                    <a:pt x="1218" y="42"/>
                  </a:lnTo>
                  <a:lnTo>
                    <a:pt x="1216" y="43"/>
                  </a:lnTo>
                  <a:lnTo>
                    <a:pt x="1214" y="45"/>
                  </a:lnTo>
                  <a:lnTo>
                    <a:pt x="1210" y="49"/>
                  </a:lnTo>
                  <a:lnTo>
                    <a:pt x="1207" y="54"/>
                  </a:lnTo>
                  <a:lnTo>
                    <a:pt x="1205" y="60"/>
                  </a:lnTo>
                  <a:lnTo>
                    <a:pt x="1206" y="40"/>
                  </a:lnTo>
                  <a:lnTo>
                    <a:pt x="1174" y="40"/>
                  </a:lnTo>
                  <a:close/>
                  <a:moveTo>
                    <a:pt x="1076" y="81"/>
                  </a:moveTo>
                  <a:lnTo>
                    <a:pt x="1077" y="76"/>
                  </a:lnTo>
                  <a:lnTo>
                    <a:pt x="1079" y="72"/>
                  </a:lnTo>
                  <a:lnTo>
                    <a:pt x="1081" y="69"/>
                  </a:lnTo>
                  <a:lnTo>
                    <a:pt x="1084" y="66"/>
                  </a:lnTo>
                  <a:lnTo>
                    <a:pt x="1087" y="64"/>
                  </a:lnTo>
                  <a:lnTo>
                    <a:pt x="1088" y="63"/>
                  </a:lnTo>
                  <a:lnTo>
                    <a:pt x="1090" y="62"/>
                  </a:lnTo>
                  <a:lnTo>
                    <a:pt x="1094" y="61"/>
                  </a:lnTo>
                  <a:lnTo>
                    <a:pt x="1099" y="61"/>
                  </a:lnTo>
                  <a:lnTo>
                    <a:pt x="1103" y="61"/>
                  </a:lnTo>
                  <a:lnTo>
                    <a:pt x="1107" y="62"/>
                  </a:lnTo>
                  <a:lnTo>
                    <a:pt x="1110" y="64"/>
                  </a:lnTo>
                  <a:lnTo>
                    <a:pt x="1113" y="66"/>
                  </a:lnTo>
                  <a:lnTo>
                    <a:pt x="1116" y="69"/>
                  </a:lnTo>
                  <a:lnTo>
                    <a:pt x="1117" y="72"/>
                  </a:lnTo>
                  <a:lnTo>
                    <a:pt x="1119" y="76"/>
                  </a:lnTo>
                  <a:lnTo>
                    <a:pt x="1120" y="81"/>
                  </a:lnTo>
                  <a:lnTo>
                    <a:pt x="1076" y="81"/>
                  </a:lnTo>
                  <a:close/>
                  <a:moveTo>
                    <a:pt x="1152" y="103"/>
                  </a:moveTo>
                  <a:lnTo>
                    <a:pt x="1151" y="93"/>
                  </a:lnTo>
                  <a:lnTo>
                    <a:pt x="1151" y="85"/>
                  </a:lnTo>
                  <a:lnTo>
                    <a:pt x="1149" y="78"/>
                  </a:lnTo>
                  <a:lnTo>
                    <a:pt x="1147" y="71"/>
                  </a:lnTo>
                  <a:lnTo>
                    <a:pt x="1144" y="63"/>
                  </a:lnTo>
                  <a:lnTo>
                    <a:pt x="1140" y="57"/>
                  </a:lnTo>
                  <a:lnTo>
                    <a:pt x="1135" y="51"/>
                  </a:lnTo>
                  <a:lnTo>
                    <a:pt x="1129" y="46"/>
                  </a:lnTo>
                  <a:lnTo>
                    <a:pt x="1123" y="42"/>
                  </a:lnTo>
                  <a:lnTo>
                    <a:pt x="1116" y="40"/>
                  </a:lnTo>
                  <a:lnTo>
                    <a:pt x="1108" y="38"/>
                  </a:lnTo>
                  <a:lnTo>
                    <a:pt x="1104" y="38"/>
                  </a:lnTo>
                  <a:lnTo>
                    <a:pt x="1100" y="37"/>
                  </a:lnTo>
                  <a:lnTo>
                    <a:pt x="1094" y="38"/>
                  </a:lnTo>
                  <a:lnTo>
                    <a:pt x="1088" y="38"/>
                  </a:lnTo>
                  <a:lnTo>
                    <a:pt x="1083" y="40"/>
                  </a:lnTo>
                  <a:lnTo>
                    <a:pt x="1078" y="42"/>
                  </a:lnTo>
                  <a:lnTo>
                    <a:pt x="1073" y="44"/>
                  </a:lnTo>
                  <a:lnTo>
                    <a:pt x="1069" y="47"/>
                  </a:lnTo>
                  <a:lnTo>
                    <a:pt x="1064" y="50"/>
                  </a:lnTo>
                  <a:lnTo>
                    <a:pt x="1061" y="53"/>
                  </a:lnTo>
                  <a:lnTo>
                    <a:pt x="1057" y="57"/>
                  </a:lnTo>
                  <a:lnTo>
                    <a:pt x="1054" y="61"/>
                  </a:lnTo>
                  <a:lnTo>
                    <a:pt x="1052" y="66"/>
                  </a:lnTo>
                  <a:lnTo>
                    <a:pt x="1049" y="71"/>
                  </a:lnTo>
                  <a:lnTo>
                    <a:pt x="1048" y="76"/>
                  </a:lnTo>
                  <a:lnTo>
                    <a:pt x="1046" y="82"/>
                  </a:lnTo>
                  <a:lnTo>
                    <a:pt x="1046" y="87"/>
                  </a:lnTo>
                  <a:lnTo>
                    <a:pt x="1045" y="93"/>
                  </a:lnTo>
                  <a:lnTo>
                    <a:pt x="1046" y="99"/>
                  </a:lnTo>
                  <a:lnTo>
                    <a:pt x="1046" y="105"/>
                  </a:lnTo>
                  <a:lnTo>
                    <a:pt x="1048" y="111"/>
                  </a:lnTo>
                  <a:lnTo>
                    <a:pt x="1049" y="116"/>
                  </a:lnTo>
                  <a:lnTo>
                    <a:pt x="1052" y="121"/>
                  </a:lnTo>
                  <a:lnTo>
                    <a:pt x="1054" y="126"/>
                  </a:lnTo>
                  <a:lnTo>
                    <a:pt x="1057" y="130"/>
                  </a:lnTo>
                  <a:lnTo>
                    <a:pt x="1061" y="134"/>
                  </a:lnTo>
                  <a:lnTo>
                    <a:pt x="1064" y="137"/>
                  </a:lnTo>
                  <a:lnTo>
                    <a:pt x="1069" y="140"/>
                  </a:lnTo>
                  <a:lnTo>
                    <a:pt x="1073" y="143"/>
                  </a:lnTo>
                  <a:lnTo>
                    <a:pt x="1078" y="145"/>
                  </a:lnTo>
                  <a:lnTo>
                    <a:pt x="1083" y="147"/>
                  </a:lnTo>
                  <a:lnTo>
                    <a:pt x="1088" y="148"/>
                  </a:lnTo>
                  <a:lnTo>
                    <a:pt x="1094" y="149"/>
                  </a:lnTo>
                  <a:lnTo>
                    <a:pt x="1100" y="149"/>
                  </a:lnTo>
                  <a:lnTo>
                    <a:pt x="1109" y="149"/>
                  </a:lnTo>
                  <a:lnTo>
                    <a:pt x="1118" y="147"/>
                  </a:lnTo>
                  <a:lnTo>
                    <a:pt x="1122" y="145"/>
                  </a:lnTo>
                  <a:lnTo>
                    <a:pt x="1126" y="144"/>
                  </a:lnTo>
                  <a:lnTo>
                    <a:pt x="1133" y="140"/>
                  </a:lnTo>
                  <a:lnTo>
                    <a:pt x="1136" y="137"/>
                  </a:lnTo>
                  <a:lnTo>
                    <a:pt x="1139" y="135"/>
                  </a:lnTo>
                  <a:lnTo>
                    <a:pt x="1142" y="132"/>
                  </a:lnTo>
                  <a:lnTo>
                    <a:pt x="1145" y="129"/>
                  </a:lnTo>
                  <a:lnTo>
                    <a:pt x="1147" y="126"/>
                  </a:lnTo>
                  <a:lnTo>
                    <a:pt x="1149" y="123"/>
                  </a:lnTo>
                  <a:lnTo>
                    <a:pt x="1150" y="119"/>
                  </a:lnTo>
                  <a:lnTo>
                    <a:pt x="1152" y="116"/>
                  </a:lnTo>
                  <a:lnTo>
                    <a:pt x="1120" y="116"/>
                  </a:lnTo>
                  <a:lnTo>
                    <a:pt x="1118" y="118"/>
                  </a:lnTo>
                  <a:lnTo>
                    <a:pt x="1116" y="120"/>
                  </a:lnTo>
                  <a:lnTo>
                    <a:pt x="1114" y="122"/>
                  </a:lnTo>
                  <a:lnTo>
                    <a:pt x="1112" y="123"/>
                  </a:lnTo>
                  <a:lnTo>
                    <a:pt x="1107" y="125"/>
                  </a:lnTo>
                  <a:lnTo>
                    <a:pt x="1101" y="125"/>
                  </a:lnTo>
                  <a:lnTo>
                    <a:pt x="1096" y="125"/>
                  </a:lnTo>
                  <a:lnTo>
                    <a:pt x="1092" y="124"/>
                  </a:lnTo>
                  <a:lnTo>
                    <a:pt x="1088" y="122"/>
                  </a:lnTo>
                  <a:lnTo>
                    <a:pt x="1085" y="120"/>
                  </a:lnTo>
                  <a:lnTo>
                    <a:pt x="1082" y="116"/>
                  </a:lnTo>
                  <a:lnTo>
                    <a:pt x="1080" y="112"/>
                  </a:lnTo>
                  <a:lnTo>
                    <a:pt x="1078" y="108"/>
                  </a:lnTo>
                  <a:lnTo>
                    <a:pt x="1078" y="106"/>
                  </a:lnTo>
                  <a:lnTo>
                    <a:pt x="1078" y="103"/>
                  </a:lnTo>
                  <a:lnTo>
                    <a:pt x="1152" y="103"/>
                  </a:lnTo>
                  <a:close/>
                  <a:moveTo>
                    <a:pt x="995" y="148"/>
                  </a:moveTo>
                  <a:lnTo>
                    <a:pt x="1031" y="40"/>
                  </a:lnTo>
                  <a:lnTo>
                    <a:pt x="998" y="40"/>
                  </a:lnTo>
                  <a:lnTo>
                    <a:pt x="987" y="81"/>
                  </a:lnTo>
                  <a:lnTo>
                    <a:pt x="980" y="111"/>
                  </a:lnTo>
                  <a:lnTo>
                    <a:pt x="977" y="102"/>
                  </a:lnTo>
                  <a:lnTo>
                    <a:pt x="975" y="94"/>
                  </a:lnTo>
                  <a:lnTo>
                    <a:pt x="973" y="87"/>
                  </a:lnTo>
                  <a:lnTo>
                    <a:pt x="971" y="81"/>
                  </a:lnTo>
                  <a:lnTo>
                    <a:pt x="959" y="40"/>
                  </a:lnTo>
                  <a:lnTo>
                    <a:pt x="925" y="40"/>
                  </a:lnTo>
                  <a:lnTo>
                    <a:pt x="963" y="148"/>
                  </a:lnTo>
                  <a:lnTo>
                    <a:pt x="995" y="148"/>
                  </a:lnTo>
                  <a:close/>
                  <a:moveTo>
                    <a:pt x="906" y="0"/>
                  </a:moveTo>
                  <a:lnTo>
                    <a:pt x="874" y="0"/>
                  </a:lnTo>
                  <a:lnTo>
                    <a:pt x="874" y="26"/>
                  </a:lnTo>
                  <a:lnTo>
                    <a:pt x="906" y="26"/>
                  </a:lnTo>
                  <a:lnTo>
                    <a:pt x="906" y="0"/>
                  </a:lnTo>
                  <a:close/>
                  <a:moveTo>
                    <a:pt x="906" y="40"/>
                  </a:moveTo>
                  <a:lnTo>
                    <a:pt x="874" y="40"/>
                  </a:lnTo>
                  <a:lnTo>
                    <a:pt x="874" y="148"/>
                  </a:lnTo>
                  <a:lnTo>
                    <a:pt x="906" y="148"/>
                  </a:lnTo>
                  <a:lnTo>
                    <a:pt x="906" y="40"/>
                  </a:lnTo>
                  <a:close/>
                  <a:moveTo>
                    <a:pt x="748" y="40"/>
                  </a:moveTo>
                  <a:lnTo>
                    <a:pt x="748" y="148"/>
                  </a:lnTo>
                  <a:lnTo>
                    <a:pt x="780" y="148"/>
                  </a:lnTo>
                  <a:lnTo>
                    <a:pt x="780" y="88"/>
                  </a:lnTo>
                  <a:lnTo>
                    <a:pt x="781" y="81"/>
                  </a:lnTo>
                  <a:lnTo>
                    <a:pt x="781" y="77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7" y="67"/>
                  </a:lnTo>
                  <a:lnTo>
                    <a:pt x="791" y="65"/>
                  </a:lnTo>
                  <a:lnTo>
                    <a:pt x="794" y="64"/>
                  </a:lnTo>
                  <a:lnTo>
                    <a:pt x="799" y="64"/>
                  </a:lnTo>
                  <a:lnTo>
                    <a:pt x="802" y="64"/>
                  </a:lnTo>
                  <a:lnTo>
                    <a:pt x="806" y="66"/>
                  </a:lnTo>
                  <a:lnTo>
                    <a:pt x="809" y="67"/>
                  </a:lnTo>
                  <a:lnTo>
                    <a:pt x="811" y="70"/>
                  </a:lnTo>
                  <a:lnTo>
                    <a:pt x="812" y="71"/>
                  </a:lnTo>
                  <a:lnTo>
                    <a:pt x="813" y="73"/>
                  </a:lnTo>
                  <a:lnTo>
                    <a:pt x="813" y="75"/>
                  </a:lnTo>
                  <a:lnTo>
                    <a:pt x="814" y="77"/>
                  </a:lnTo>
                  <a:lnTo>
                    <a:pt x="814" y="89"/>
                  </a:lnTo>
                  <a:lnTo>
                    <a:pt x="814" y="148"/>
                  </a:lnTo>
                  <a:lnTo>
                    <a:pt x="846" y="148"/>
                  </a:lnTo>
                  <a:lnTo>
                    <a:pt x="846" y="78"/>
                  </a:lnTo>
                  <a:lnTo>
                    <a:pt x="846" y="73"/>
                  </a:lnTo>
                  <a:lnTo>
                    <a:pt x="845" y="69"/>
                  </a:lnTo>
                  <a:lnTo>
                    <a:pt x="845" y="65"/>
                  </a:lnTo>
                  <a:lnTo>
                    <a:pt x="843" y="61"/>
                  </a:lnTo>
                  <a:lnTo>
                    <a:pt x="842" y="57"/>
                  </a:lnTo>
                  <a:lnTo>
                    <a:pt x="840" y="54"/>
                  </a:lnTo>
                  <a:lnTo>
                    <a:pt x="838" y="51"/>
                  </a:lnTo>
                  <a:lnTo>
                    <a:pt x="836" y="48"/>
                  </a:lnTo>
                  <a:lnTo>
                    <a:pt x="834" y="46"/>
                  </a:lnTo>
                  <a:lnTo>
                    <a:pt x="831" y="44"/>
                  </a:lnTo>
                  <a:lnTo>
                    <a:pt x="824" y="40"/>
                  </a:lnTo>
                  <a:lnTo>
                    <a:pt x="821" y="39"/>
                  </a:lnTo>
                  <a:lnTo>
                    <a:pt x="817" y="38"/>
                  </a:lnTo>
                  <a:lnTo>
                    <a:pt x="808" y="37"/>
                  </a:lnTo>
                  <a:lnTo>
                    <a:pt x="801" y="38"/>
                  </a:lnTo>
                  <a:lnTo>
                    <a:pt x="797" y="39"/>
                  </a:lnTo>
                  <a:lnTo>
                    <a:pt x="794" y="40"/>
                  </a:lnTo>
                  <a:lnTo>
                    <a:pt x="790" y="42"/>
                  </a:lnTo>
                  <a:lnTo>
                    <a:pt x="787" y="44"/>
                  </a:lnTo>
                  <a:lnTo>
                    <a:pt x="783" y="48"/>
                  </a:lnTo>
                  <a:lnTo>
                    <a:pt x="779" y="51"/>
                  </a:lnTo>
                  <a:lnTo>
                    <a:pt x="779" y="42"/>
                  </a:lnTo>
                  <a:lnTo>
                    <a:pt x="748" y="42"/>
                  </a:lnTo>
                  <a:lnTo>
                    <a:pt x="748" y="40"/>
                  </a:lnTo>
                  <a:close/>
                  <a:moveTo>
                    <a:pt x="684" y="0"/>
                  </a:moveTo>
                  <a:lnTo>
                    <a:pt x="684" y="97"/>
                  </a:lnTo>
                  <a:lnTo>
                    <a:pt x="684" y="104"/>
                  </a:lnTo>
                  <a:lnTo>
                    <a:pt x="683" y="109"/>
                  </a:lnTo>
                  <a:lnTo>
                    <a:pt x="681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5" y="119"/>
                  </a:lnTo>
                  <a:lnTo>
                    <a:pt x="670" y="121"/>
                  </a:lnTo>
                  <a:lnTo>
                    <a:pt x="664" y="122"/>
                  </a:lnTo>
                  <a:lnTo>
                    <a:pt x="659" y="123"/>
                  </a:lnTo>
                  <a:lnTo>
                    <a:pt x="653" y="122"/>
                  </a:lnTo>
                  <a:lnTo>
                    <a:pt x="650" y="122"/>
                  </a:lnTo>
                  <a:lnTo>
                    <a:pt x="647" y="121"/>
                  </a:lnTo>
                  <a:lnTo>
                    <a:pt x="645" y="120"/>
                  </a:lnTo>
                  <a:lnTo>
                    <a:pt x="643" y="119"/>
                  </a:lnTo>
                  <a:lnTo>
                    <a:pt x="639" y="116"/>
                  </a:lnTo>
                  <a:lnTo>
                    <a:pt x="637" y="112"/>
                  </a:lnTo>
                  <a:lnTo>
                    <a:pt x="635" y="109"/>
                  </a:lnTo>
                  <a:lnTo>
                    <a:pt x="634" y="104"/>
                  </a:lnTo>
                  <a:lnTo>
                    <a:pt x="634" y="97"/>
                  </a:lnTo>
                  <a:lnTo>
                    <a:pt x="634" y="0"/>
                  </a:lnTo>
                  <a:lnTo>
                    <a:pt x="599" y="0"/>
                  </a:lnTo>
                  <a:lnTo>
                    <a:pt x="599" y="100"/>
                  </a:lnTo>
                  <a:lnTo>
                    <a:pt x="599" y="107"/>
                  </a:lnTo>
                  <a:lnTo>
                    <a:pt x="600" y="113"/>
                  </a:lnTo>
                  <a:lnTo>
                    <a:pt x="601" y="118"/>
                  </a:lnTo>
                  <a:lnTo>
                    <a:pt x="602" y="124"/>
                  </a:lnTo>
                  <a:lnTo>
                    <a:pt x="604" y="128"/>
                  </a:lnTo>
                  <a:lnTo>
                    <a:pt x="607" y="132"/>
                  </a:lnTo>
                  <a:lnTo>
                    <a:pt x="610" y="136"/>
                  </a:lnTo>
                  <a:lnTo>
                    <a:pt x="614" y="139"/>
                  </a:lnTo>
                  <a:lnTo>
                    <a:pt x="618" y="142"/>
                  </a:lnTo>
                  <a:lnTo>
                    <a:pt x="623" y="145"/>
                  </a:lnTo>
                  <a:lnTo>
                    <a:pt x="628" y="147"/>
                  </a:lnTo>
                  <a:lnTo>
                    <a:pt x="634" y="149"/>
                  </a:lnTo>
                  <a:lnTo>
                    <a:pt x="639" y="150"/>
                  </a:lnTo>
                  <a:lnTo>
                    <a:pt x="645" y="151"/>
                  </a:lnTo>
                  <a:lnTo>
                    <a:pt x="657" y="152"/>
                  </a:lnTo>
                  <a:lnTo>
                    <a:pt x="670" y="151"/>
                  </a:lnTo>
                  <a:lnTo>
                    <a:pt x="676" y="150"/>
                  </a:lnTo>
                  <a:lnTo>
                    <a:pt x="681" y="149"/>
                  </a:lnTo>
                  <a:lnTo>
                    <a:pt x="687" y="147"/>
                  </a:lnTo>
                  <a:lnTo>
                    <a:pt x="692" y="145"/>
                  </a:lnTo>
                  <a:lnTo>
                    <a:pt x="696" y="142"/>
                  </a:lnTo>
                  <a:lnTo>
                    <a:pt x="701" y="139"/>
                  </a:lnTo>
                  <a:lnTo>
                    <a:pt x="705" y="136"/>
                  </a:lnTo>
                  <a:lnTo>
                    <a:pt x="708" y="133"/>
                  </a:lnTo>
                  <a:lnTo>
                    <a:pt x="711" y="129"/>
                  </a:lnTo>
                  <a:lnTo>
                    <a:pt x="713" y="124"/>
                  </a:lnTo>
                  <a:lnTo>
                    <a:pt x="714" y="119"/>
                  </a:lnTo>
                  <a:lnTo>
                    <a:pt x="715" y="113"/>
                  </a:lnTo>
                  <a:lnTo>
                    <a:pt x="716" y="107"/>
                  </a:lnTo>
                  <a:lnTo>
                    <a:pt x="716" y="100"/>
                  </a:lnTo>
                  <a:lnTo>
                    <a:pt x="716" y="0"/>
                  </a:lnTo>
                  <a:lnTo>
                    <a:pt x="684" y="0"/>
                  </a:lnTo>
                  <a:close/>
                  <a:moveTo>
                    <a:pt x="465" y="63"/>
                  </a:moveTo>
                  <a:lnTo>
                    <a:pt x="471" y="63"/>
                  </a:lnTo>
                  <a:lnTo>
                    <a:pt x="474" y="64"/>
                  </a:lnTo>
                  <a:lnTo>
                    <a:pt x="476" y="65"/>
                  </a:lnTo>
                  <a:lnTo>
                    <a:pt x="480" y="67"/>
                  </a:lnTo>
                  <a:lnTo>
                    <a:pt x="484" y="71"/>
                  </a:lnTo>
                  <a:lnTo>
                    <a:pt x="487" y="75"/>
                  </a:lnTo>
                  <a:lnTo>
                    <a:pt x="489" y="81"/>
                  </a:lnTo>
                  <a:lnTo>
                    <a:pt x="490" y="87"/>
                  </a:lnTo>
                  <a:lnTo>
                    <a:pt x="490" y="95"/>
                  </a:lnTo>
                  <a:lnTo>
                    <a:pt x="490" y="102"/>
                  </a:lnTo>
                  <a:lnTo>
                    <a:pt x="488" y="108"/>
                  </a:lnTo>
                  <a:lnTo>
                    <a:pt x="487" y="110"/>
                  </a:lnTo>
                  <a:lnTo>
                    <a:pt x="486" y="113"/>
                  </a:lnTo>
                  <a:lnTo>
                    <a:pt x="483" y="117"/>
                  </a:lnTo>
                  <a:lnTo>
                    <a:pt x="482" y="119"/>
                  </a:lnTo>
                  <a:lnTo>
                    <a:pt x="480" y="121"/>
                  </a:lnTo>
                  <a:lnTo>
                    <a:pt x="475" y="123"/>
                  </a:lnTo>
                  <a:lnTo>
                    <a:pt x="473" y="124"/>
                  </a:lnTo>
                  <a:lnTo>
                    <a:pt x="470" y="125"/>
                  </a:lnTo>
                  <a:lnTo>
                    <a:pt x="465" y="125"/>
                  </a:lnTo>
                  <a:lnTo>
                    <a:pt x="460" y="125"/>
                  </a:lnTo>
                  <a:lnTo>
                    <a:pt x="457" y="124"/>
                  </a:lnTo>
                  <a:lnTo>
                    <a:pt x="455" y="123"/>
                  </a:lnTo>
                  <a:lnTo>
                    <a:pt x="450" y="121"/>
                  </a:lnTo>
                  <a:lnTo>
                    <a:pt x="447" y="117"/>
                  </a:lnTo>
                  <a:lnTo>
                    <a:pt x="444" y="113"/>
                  </a:lnTo>
                  <a:lnTo>
                    <a:pt x="442" y="107"/>
                  </a:lnTo>
                  <a:lnTo>
                    <a:pt x="440" y="101"/>
                  </a:lnTo>
                  <a:lnTo>
                    <a:pt x="440" y="93"/>
                  </a:lnTo>
                  <a:lnTo>
                    <a:pt x="441" y="86"/>
                  </a:lnTo>
                  <a:lnTo>
                    <a:pt x="442" y="80"/>
                  </a:lnTo>
                  <a:lnTo>
                    <a:pt x="443" y="78"/>
                  </a:lnTo>
                  <a:lnTo>
                    <a:pt x="444" y="75"/>
                  </a:lnTo>
                  <a:lnTo>
                    <a:pt x="447" y="71"/>
                  </a:lnTo>
                  <a:lnTo>
                    <a:pt x="451" y="67"/>
                  </a:lnTo>
                  <a:lnTo>
                    <a:pt x="455" y="65"/>
                  </a:lnTo>
                  <a:lnTo>
                    <a:pt x="457" y="64"/>
                  </a:lnTo>
                  <a:lnTo>
                    <a:pt x="460" y="63"/>
                  </a:lnTo>
                  <a:lnTo>
                    <a:pt x="465" y="63"/>
                  </a:lnTo>
                  <a:close/>
                  <a:moveTo>
                    <a:pt x="465" y="37"/>
                  </a:moveTo>
                  <a:lnTo>
                    <a:pt x="459" y="38"/>
                  </a:lnTo>
                  <a:lnTo>
                    <a:pt x="453" y="38"/>
                  </a:lnTo>
                  <a:lnTo>
                    <a:pt x="447" y="40"/>
                  </a:lnTo>
                  <a:lnTo>
                    <a:pt x="442" y="42"/>
                  </a:lnTo>
                  <a:lnTo>
                    <a:pt x="437" y="44"/>
                  </a:lnTo>
                  <a:lnTo>
                    <a:pt x="432" y="47"/>
                  </a:lnTo>
                  <a:lnTo>
                    <a:pt x="428" y="50"/>
                  </a:lnTo>
                  <a:lnTo>
                    <a:pt x="424" y="53"/>
                  </a:lnTo>
                  <a:lnTo>
                    <a:pt x="420" y="57"/>
                  </a:lnTo>
                  <a:lnTo>
                    <a:pt x="417" y="61"/>
                  </a:lnTo>
                  <a:lnTo>
                    <a:pt x="414" y="66"/>
                  </a:lnTo>
                  <a:lnTo>
                    <a:pt x="412" y="71"/>
                  </a:lnTo>
                  <a:lnTo>
                    <a:pt x="410" y="76"/>
                  </a:lnTo>
                  <a:lnTo>
                    <a:pt x="409" y="82"/>
                  </a:lnTo>
                  <a:lnTo>
                    <a:pt x="408" y="87"/>
                  </a:lnTo>
                  <a:lnTo>
                    <a:pt x="408" y="93"/>
                  </a:lnTo>
                  <a:lnTo>
                    <a:pt x="408" y="99"/>
                  </a:lnTo>
                  <a:lnTo>
                    <a:pt x="409" y="105"/>
                  </a:lnTo>
                  <a:lnTo>
                    <a:pt x="410" y="111"/>
                  </a:lnTo>
                  <a:lnTo>
                    <a:pt x="412" y="116"/>
                  </a:lnTo>
                  <a:lnTo>
                    <a:pt x="414" y="121"/>
                  </a:lnTo>
                  <a:lnTo>
                    <a:pt x="417" y="126"/>
                  </a:lnTo>
                  <a:lnTo>
                    <a:pt x="420" y="130"/>
                  </a:lnTo>
                  <a:lnTo>
                    <a:pt x="424" y="134"/>
                  </a:lnTo>
                  <a:lnTo>
                    <a:pt x="428" y="137"/>
                  </a:lnTo>
                  <a:lnTo>
                    <a:pt x="432" y="140"/>
                  </a:lnTo>
                  <a:lnTo>
                    <a:pt x="437" y="143"/>
                  </a:lnTo>
                  <a:lnTo>
                    <a:pt x="442" y="145"/>
                  </a:lnTo>
                  <a:lnTo>
                    <a:pt x="447" y="147"/>
                  </a:lnTo>
                  <a:lnTo>
                    <a:pt x="453" y="148"/>
                  </a:lnTo>
                  <a:lnTo>
                    <a:pt x="459" y="149"/>
                  </a:lnTo>
                  <a:lnTo>
                    <a:pt x="465" y="149"/>
                  </a:lnTo>
                  <a:lnTo>
                    <a:pt x="471" y="149"/>
                  </a:lnTo>
                  <a:lnTo>
                    <a:pt x="477" y="148"/>
                  </a:lnTo>
                  <a:lnTo>
                    <a:pt x="483" y="147"/>
                  </a:lnTo>
                  <a:lnTo>
                    <a:pt x="488" y="145"/>
                  </a:lnTo>
                  <a:lnTo>
                    <a:pt x="493" y="143"/>
                  </a:lnTo>
                  <a:lnTo>
                    <a:pt x="498" y="140"/>
                  </a:lnTo>
                  <a:lnTo>
                    <a:pt x="502" y="137"/>
                  </a:lnTo>
                  <a:lnTo>
                    <a:pt x="506" y="133"/>
                  </a:lnTo>
                  <a:lnTo>
                    <a:pt x="510" y="129"/>
                  </a:lnTo>
                  <a:lnTo>
                    <a:pt x="513" y="125"/>
                  </a:lnTo>
                  <a:lnTo>
                    <a:pt x="516" y="121"/>
                  </a:lnTo>
                  <a:lnTo>
                    <a:pt x="518" y="116"/>
                  </a:lnTo>
                  <a:lnTo>
                    <a:pt x="520" y="110"/>
                  </a:lnTo>
                  <a:lnTo>
                    <a:pt x="521" y="105"/>
                  </a:lnTo>
                  <a:lnTo>
                    <a:pt x="522" y="99"/>
                  </a:lnTo>
                  <a:lnTo>
                    <a:pt x="522" y="93"/>
                  </a:lnTo>
                  <a:lnTo>
                    <a:pt x="522" y="87"/>
                  </a:lnTo>
                  <a:lnTo>
                    <a:pt x="521" y="82"/>
                  </a:lnTo>
                  <a:lnTo>
                    <a:pt x="520" y="76"/>
                  </a:lnTo>
                  <a:lnTo>
                    <a:pt x="518" y="71"/>
                  </a:lnTo>
                  <a:lnTo>
                    <a:pt x="516" y="66"/>
                  </a:lnTo>
                  <a:lnTo>
                    <a:pt x="513" y="61"/>
                  </a:lnTo>
                  <a:lnTo>
                    <a:pt x="510" y="57"/>
                  </a:lnTo>
                  <a:lnTo>
                    <a:pt x="507" y="53"/>
                  </a:lnTo>
                  <a:lnTo>
                    <a:pt x="503" y="50"/>
                  </a:lnTo>
                  <a:lnTo>
                    <a:pt x="498" y="47"/>
                  </a:lnTo>
                  <a:lnTo>
                    <a:pt x="494" y="44"/>
                  </a:lnTo>
                  <a:lnTo>
                    <a:pt x="489" y="42"/>
                  </a:lnTo>
                  <a:lnTo>
                    <a:pt x="483" y="40"/>
                  </a:lnTo>
                  <a:lnTo>
                    <a:pt x="477" y="38"/>
                  </a:lnTo>
                  <a:lnTo>
                    <a:pt x="471" y="38"/>
                  </a:lnTo>
                  <a:lnTo>
                    <a:pt x="465" y="37"/>
                  </a:lnTo>
                  <a:close/>
                  <a:moveTo>
                    <a:pt x="395" y="42"/>
                  </a:moveTo>
                  <a:lnTo>
                    <a:pt x="376" y="42"/>
                  </a:lnTo>
                  <a:lnTo>
                    <a:pt x="376" y="8"/>
                  </a:lnTo>
                  <a:lnTo>
                    <a:pt x="343" y="8"/>
                  </a:lnTo>
                  <a:lnTo>
                    <a:pt x="343" y="42"/>
                  </a:lnTo>
                  <a:lnTo>
                    <a:pt x="328" y="42"/>
                  </a:lnTo>
                  <a:lnTo>
                    <a:pt x="328" y="64"/>
                  </a:lnTo>
                  <a:lnTo>
                    <a:pt x="343" y="64"/>
                  </a:lnTo>
                  <a:lnTo>
                    <a:pt x="343" y="113"/>
                  </a:lnTo>
                  <a:lnTo>
                    <a:pt x="344" y="124"/>
                  </a:lnTo>
                  <a:lnTo>
                    <a:pt x="345" y="131"/>
                  </a:lnTo>
                  <a:lnTo>
                    <a:pt x="346" y="136"/>
                  </a:lnTo>
                  <a:lnTo>
                    <a:pt x="348" y="139"/>
                  </a:lnTo>
                  <a:lnTo>
                    <a:pt x="349" y="141"/>
                  </a:lnTo>
                  <a:lnTo>
                    <a:pt x="351" y="143"/>
                  </a:lnTo>
                  <a:lnTo>
                    <a:pt x="353" y="144"/>
                  </a:lnTo>
                  <a:lnTo>
                    <a:pt x="355" y="145"/>
                  </a:lnTo>
                  <a:lnTo>
                    <a:pt x="358" y="146"/>
                  </a:lnTo>
                  <a:lnTo>
                    <a:pt x="365" y="147"/>
                  </a:lnTo>
                  <a:lnTo>
                    <a:pt x="374" y="148"/>
                  </a:lnTo>
                  <a:lnTo>
                    <a:pt x="394" y="148"/>
                  </a:lnTo>
                  <a:lnTo>
                    <a:pt x="394" y="124"/>
                  </a:lnTo>
                  <a:lnTo>
                    <a:pt x="383" y="124"/>
                  </a:lnTo>
                  <a:lnTo>
                    <a:pt x="380" y="124"/>
                  </a:lnTo>
                  <a:lnTo>
                    <a:pt x="378" y="124"/>
                  </a:lnTo>
                  <a:lnTo>
                    <a:pt x="377" y="123"/>
                  </a:lnTo>
                  <a:lnTo>
                    <a:pt x="376" y="121"/>
                  </a:lnTo>
                  <a:lnTo>
                    <a:pt x="375" y="119"/>
                  </a:lnTo>
                  <a:lnTo>
                    <a:pt x="375" y="116"/>
                  </a:lnTo>
                  <a:lnTo>
                    <a:pt x="374" y="106"/>
                  </a:lnTo>
                  <a:lnTo>
                    <a:pt x="374" y="64"/>
                  </a:lnTo>
                  <a:lnTo>
                    <a:pt x="394" y="64"/>
                  </a:lnTo>
                  <a:lnTo>
                    <a:pt x="394" y="42"/>
                  </a:lnTo>
                  <a:lnTo>
                    <a:pt x="395" y="42"/>
                  </a:lnTo>
                  <a:close/>
                  <a:moveTo>
                    <a:pt x="310" y="0"/>
                  </a:moveTo>
                  <a:lnTo>
                    <a:pt x="278" y="0"/>
                  </a:lnTo>
                  <a:lnTo>
                    <a:pt x="278" y="148"/>
                  </a:lnTo>
                  <a:lnTo>
                    <a:pt x="310" y="148"/>
                  </a:lnTo>
                  <a:lnTo>
                    <a:pt x="310" y="0"/>
                  </a:lnTo>
                  <a:close/>
                  <a:moveTo>
                    <a:pt x="220" y="113"/>
                  </a:moveTo>
                  <a:lnTo>
                    <a:pt x="216" y="119"/>
                  </a:lnTo>
                  <a:lnTo>
                    <a:pt x="213" y="122"/>
                  </a:lnTo>
                  <a:lnTo>
                    <a:pt x="211" y="124"/>
                  </a:lnTo>
                  <a:lnTo>
                    <a:pt x="208" y="125"/>
                  </a:lnTo>
                  <a:lnTo>
                    <a:pt x="204" y="126"/>
                  </a:lnTo>
                  <a:lnTo>
                    <a:pt x="201" y="127"/>
                  </a:lnTo>
                  <a:lnTo>
                    <a:pt x="197" y="127"/>
                  </a:lnTo>
                  <a:lnTo>
                    <a:pt x="193" y="127"/>
                  </a:lnTo>
                  <a:lnTo>
                    <a:pt x="190" y="126"/>
                  </a:lnTo>
                  <a:lnTo>
                    <a:pt x="188" y="125"/>
                  </a:lnTo>
                  <a:lnTo>
                    <a:pt x="185" y="124"/>
                  </a:lnTo>
                  <a:lnTo>
                    <a:pt x="184" y="122"/>
                  </a:lnTo>
                  <a:lnTo>
                    <a:pt x="181" y="120"/>
                  </a:lnTo>
                  <a:lnTo>
                    <a:pt x="181" y="118"/>
                  </a:lnTo>
                  <a:lnTo>
                    <a:pt x="180" y="116"/>
                  </a:lnTo>
                  <a:lnTo>
                    <a:pt x="181" y="113"/>
                  </a:lnTo>
                  <a:lnTo>
                    <a:pt x="181" y="112"/>
                  </a:lnTo>
                  <a:lnTo>
                    <a:pt x="181" y="111"/>
                  </a:lnTo>
                  <a:lnTo>
                    <a:pt x="182" y="109"/>
                  </a:lnTo>
                  <a:lnTo>
                    <a:pt x="185" y="108"/>
                  </a:lnTo>
                  <a:lnTo>
                    <a:pt x="187" y="106"/>
                  </a:lnTo>
                  <a:lnTo>
                    <a:pt x="190" y="105"/>
                  </a:lnTo>
                  <a:lnTo>
                    <a:pt x="198" y="103"/>
                  </a:lnTo>
                  <a:lnTo>
                    <a:pt x="209" y="100"/>
                  </a:lnTo>
                  <a:lnTo>
                    <a:pt x="216" y="99"/>
                  </a:lnTo>
                  <a:lnTo>
                    <a:pt x="218" y="98"/>
                  </a:lnTo>
                  <a:lnTo>
                    <a:pt x="220" y="97"/>
                  </a:lnTo>
                  <a:lnTo>
                    <a:pt x="220" y="113"/>
                  </a:lnTo>
                  <a:close/>
                  <a:moveTo>
                    <a:pt x="184" y="74"/>
                  </a:moveTo>
                  <a:lnTo>
                    <a:pt x="185" y="71"/>
                  </a:lnTo>
                  <a:lnTo>
                    <a:pt x="186" y="68"/>
                  </a:lnTo>
                  <a:lnTo>
                    <a:pt x="188" y="66"/>
                  </a:lnTo>
                  <a:lnTo>
                    <a:pt x="190" y="64"/>
                  </a:lnTo>
                  <a:lnTo>
                    <a:pt x="192" y="63"/>
                  </a:lnTo>
                  <a:lnTo>
                    <a:pt x="195" y="62"/>
                  </a:lnTo>
                  <a:lnTo>
                    <a:pt x="198" y="61"/>
                  </a:lnTo>
                  <a:lnTo>
                    <a:pt x="202" y="61"/>
                  </a:lnTo>
                  <a:lnTo>
                    <a:pt x="206" y="61"/>
                  </a:lnTo>
                  <a:lnTo>
                    <a:pt x="209" y="62"/>
                  </a:lnTo>
                  <a:lnTo>
                    <a:pt x="214" y="64"/>
                  </a:lnTo>
                  <a:lnTo>
                    <a:pt x="216" y="65"/>
                  </a:lnTo>
                  <a:lnTo>
                    <a:pt x="218" y="67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8" y="75"/>
                  </a:lnTo>
                  <a:lnTo>
                    <a:pt x="217" y="75"/>
                  </a:lnTo>
                  <a:lnTo>
                    <a:pt x="214" y="77"/>
                  </a:lnTo>
                  <a:lnTo>
                    <a:pt x="209" y="78"/>
                  </a:lnTo>
                  <a:lnTo>
                    <a:pt x="193" y="81"/>
                  </a:lnTo>
                  <a:lnTo>
                    <a:pt x="181" y="83"/>
                  </a:lnTo>
                  <a:lnTo>
                    <a:pt x="173" y="85"/>
                  </a:lnTo>
                  <a:lnTo>
                    <a:pt x="165" y="88"/>
                  </a:lnTo>
                  <a:lnTo>
                    <a:pt x="160" y="92"/>
                  </a:lnTo>
                  <a:lnTo>
                    <a:pt x="157" y="95"/>
                  </a:lnTo>
                  <a:lnTo>
                    <a:pt x="155" y="97"/>
                  </a:lnTo>
                  <a:lnTo>
                    <a:pt x="153" y="100"/>
                  </a:lnTo>
                  <a:lnTo>
                    <a:pt x="152" y="103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2" y="129"/>
                  </a:lnTo>
                  <a:lnTo>
                    <a:pt x="156" y="135"/>
                  </a:lnTo>
                  <a:lnTo>
                    <a:pt x="158" y="137"/>
                  </a:lnTo>
                  <a:lnTo>
                    <a:pt x="160" y="140"/>
                  </a:lnTo>
                  <a:lnTo>
                    <a:pt x="166" y="144"/>
                  </a:lnTo>
                  <a:lnTo>
                    <a:pt x="169" y="145"/>
                  </a:lnTo>
                  <a:lnTo>
                    <a:pt x="173" y="147"/>
                  </a:lnTo>
                  <a:lnTo>
                    <a:pt x="176" y="148"/>
                  </a:lnTo>
                  <a:lnTo>
                    <a:pt x="180" y="149"/>
                  </a:lnTo>
                  <a:lnTo>
                    <a:pt x="190" y="149"/>
                  </a:lnTo>
                  <a:lnTo>
                    <a:pt x="198" y="149"/>
                  </a:lnTo>
                  <a:lnTo>
                    <a:pt x="202" y="148"/>
                  </a:lnTo>
                  <a:lnTo>
                    <a:pt x="206" y="147"/>
                  </a:lnTo>
                  <a:lnTo>
                    <a:pt x="209" y="145"/>
                  </a:lnTo>
                  <a:lnTo>
                    <a:pt x="213" y="143"/>
                  </a:lnTo>
                  <a:lnTo>
                    <a:pt x="220" y="138"/>
                  </a:lnTo>
                  <a:lnTo>
                    <a:pt x="223" y="146"/>
                  </a:lnTo>
                  <a:lnTo>
                    <a:pt x="255" y="146"/>
                  </a:lnTo>
                  <a:lnTo>
                    <a:pt x="253" y="143"/>
                  </a:lnTo>
                  <a:lnTo>
                    <a:pt x="252" y="139"/>
                  </a:lnTo>
                  <a:lnTo>
                    <a:pt x="251" y="135"/>
                  </a:lnTo>
                  <a:lnTo>
                    <a:pt x="251" y="128"/>
                  </a:lnTo>
                  <a:lnTo>
                    <a:pt x="251" y="79"/>
                  </a:lnTo>
                  <a:lnTo>
                    <a:pt x="251" y="69"/>
                  </a:lnTo>
                  <a:lnTo>
                    <a:pt x="250" y="65"/>
                  </a:lnTo>
                  <a:lnTo>
                    <a:pt x="249" y="61"/>
                  </a:lnTo>
                  <a:lnTo>
                    <a:pt x="247" y="57"/>
                  </a:lnTo>
                  <a:lnTo>
                    <a:pt x="245" y="54"/>
                  </a:lnTo>
                  <a:lnTo>
                    <a:pt x="243" y="51"/>
                  </a:lnTo>
                  <a:lnTo>
                    <a:pt x="240" y="49"/>
                  </a:lnTo>
                  <a:lnTo>
                    <a:pt x="237" y="46"/>
                  </a:lnTo>
                  <a:lnTo>
                    <a:pt x="233" y="44"/>
                  </a:lnTo>
                  <a:lnTo>
                    <a:pt x="229" y="42"/>
                  </a:lnTo>
                  <a:lnTo>
                    <a:pt x="224" y="40"/>
                  </a:lnTo>
                  <a:lnTo>
                    <a:pt x="219" y="39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2" y="37"/>
                  </a:lnTo>
                  <a:lnTo>
                    <a:pt x="192" y="38"/>
                  </a:lnTo>
                  <a:lnTo>
                    <a:pt x="181" y="40"/>
                  </a:lnTo>
                  <a:lnTo>
                    <a:pt x="177" y="41"/>
                  </a:lnTo>
                  <a:lnTo>
                    <a:pt x="173" y="43"/>
                  </a:lnTo>
                  <a:lnTo>
                    <a:pt x="167" y="47"/>
                  </a:lnTo>
                  <a:lnTo>
                    <a:pt x="164" y="49"/>
                  </a:lnTo>
                  <a:lnTo>
                    <a:pt x="161" y="52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5" y="65"/>
                  </a:lnTo>
                  <a:lnTo>
                    <a:pt x="154" y="74"/>
                  </a:lnTo>
                  <a:lnTo>
                    <a:pt x="184" y="74"/>
                  </a:lnTo>
                  <a:close/>
                  <a:moveTo>
                    <a:pt x="87" y="91"/>
                  </a:moveTo>
                  <a:lnTo>
                    <a:pt x="53" y="91"/>
                  </a:lnTo>
                  <a:lnTo>
                    <a:pt x="71" y="33"/>
                  </a:lnTo>
                  <a:lnTo>
                    <a:pt x="87" y="91"/>
                  </a:lnTo>
                  <a:close/>
                  <a:moveTo>
                    <a:pt x="94" y="117"/>
                  </a:moveTo>
                  <a:lnTo>
                    <a:pt x="102" y="146"/>
                  </a:lnTo>
                  <a:lnTo>
                    <a:pt x="140" y="146"/>
                  </a:lnTo>
                  <a:lnTo>
                    <a:pt x="94" y="0"/>
                  </a:lnTo>
                  <a:lnTo>
                    <a:pt x="52" y="0"/>
                  </a:lnTo>
                  <a:lnTo>
                    <a:pt x="0" y="148"/>
                  </a:lnTo>
                  <a:lnTo>
                    <a:pt x="36" y="148"/>
                  </a:lnTo>
                  <a:lnTo>
                    <a:pt x="46" y="118"/>
                  </a:lnTo>
                  <a:lnTo>
                    <a:pt x="94" y="118"/>
                  </a:lnTo>
                  <a:lnTo>
                    <a:pt x="9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E3A9F5A-5563-43DD-B7A1-1AEE366617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7413" y="4194175"/>
              <a:ext cx="2832100" cy="295275"/>
            </a:xfrm>
            <a:custGeom>
              <a:avLst/>
              <a:gdLst>
                <a:gd name="T0" fmla="*/ 1744 w 1784"/>
                <a:gd name="T1" fmla="*/ 114 h 186"/>
                <a:gd name="T2" fmla="*/ 1736 w 1784"/>
                <a:gd name="T3" fmla="*/ 65 h 186"/>
                <a:gd name="T4" fmla="*/ 1782 w 1784"/>
                <a:gd name="T5" fmla="*/ 156 h 186"/>
                <a:gd name="T6" fmla="*/ 1720 w 1784"/>
                <a:gd name="T7" fmla="*/ 186 h 186"/>
                <a:gd name="T8" fmla="*/ 1717 w 1784"/>
                <a:gd name="T9" fmla="*/ 159 h 186"/>
                <a:gd name="T10" fmla="*/ 1741 w 1784"/>
                <a:gd name="T11" fmla="*/ 140 h 186"/>
                <a:gd name="T12" fmla="*/ 1681 w 1784"/>
                <a:gd name="T13" fmla="*/ 122 h 186"/>
                <a:gd name="T14" fmla="*/ 1694 w 1784"/>
                <a:gd name="T15" fmla="*/ 48 h 186"/>
                <a:gd name="T16" fmla="*/ 1749 w 1784"/>
                <a:gd name="T17" fmla="*/ 52 h 186"/>
                <a:gd name="T18" fmla="*/ 155 w 1784"/>
                <a:gd name="T19" fmla="*/ 2 h 186"/>
                <a:gd name="T20" fmla="*/ 185 w 1784"/>
                <a:gd name="T21" fmla="*/ 44 h 186"/>
                <a:gd name="T22" fmla="*/ 220 w 1784"/>
                <a:gd name="T23" fmla="*/ 0 h 186"/>
                <a:gd name="T24" fmla="*/ 278 w 1784"/>
                <a:gd name="T25" fmla="*/ 105 h 186"/>
                <a:gd name="T26" fmla="*/ 318 w 1784"/>
                <a:gd name="T27" fmla="*/ 120 h 186"/>
                <a:gd name="T28" fmla="*/ 294 w 1784"/>
                <a:gd name="T29" fmla="*/ 151 h 186"/>
                <a:gd name="T30" fmla="*/ 246 w 1784"/>
                <a:gd name="T31" fmla="*/ 101 h 186"/>
                <a:gd name="T32" fmla="*/ 283 w 1784"/>
                <a:gd name="T33" fmla="*/ 42 h 186"/>
                <a:gd name="T34" fmla="*/ 349 w 1784"/>
                <a:gd name="T35" fmla="*/ 70 h 186"/>
                <a:gd name="T36" fmla="*/ 308 w 1784"/>
                <a:gd name="T37" fmla="*/ 64 h 186"/>
                <a:gd name="T38" fmla="*/ 396 w 1784"/>
                <a:gd name="T39" fmla="*/ 44 h 186"/>
                <a:gd name="T40" fmla="*/ 485 w 1784"/>
                <a:gd name="T41" fmla="*/ 44 h 186"/>
                <a:gd name="T42" fmla="*/ 568 w 1784"/>
                <a:gd name="T43" fmla="*/ 2 h 186"/>
                <a:gd name="T44" fmla="*/ 649 w 1784"/>
                <a:gd name="T45" fmla="*/ 151 h 186"/>
                <a:gd name="T46" fmla="*/ 594 w 1784"/>
                <a:gd name="T47" fmla="*/ 125 h 186"/>
                <a:gd name="T48" fmla="*/ 609 w 1784"/>
                <a:gd name="T49" fmla="*/ 49 h 186"/>
                <a:gd name="T50" fmla="*/ 663 w 1784"/>
                <a:gd name="T51" fmla="*/ 2 h 186"/>
                <a:gd name="T52" fmla="*/ 653 w 1784"/>
                <a:gd name="T53" fmla="*/ 124 h 186"/>
                <a:gd name="T54" fmla="*/ 648 w 1784"/>
                <a:gd name="T55" fmla="*/ 65 h 186"/>
                <a:gd name="T56" fmla="*/ 760 w 1784"/>
                <a:gd name="T57" fmla="*/ 122 h 186"/>
                <a:gd name="T58" fmla="*/ 819 w 1784"/>
                <a:gd name="T59" fmla="*/ 132 h 186"/>
                <a:gd name="T60" fmla="*/ 747 w 1784"/>
                <a:gd name="T61" fmla="*/ 145 h 186"/>
                <a:gd name="T62" fmla="*/ 722 w 1784"/>
                <a:gd name="T63" fmla="*/ 78 h 186"/>
                <a:gd name="T64" fmla="*/ 782 w 1784"/>
                <a:gd name="T65" fmla="*/ 40 h 186"/>
                <a:gd name="T66" fmla="*/ 827 w 1784"/>
                <a:gd name="T67" fmla="*/ 104 h 186"/>
                <a:gd name="T68" fmla="*/ 766 w 1784"/>
                <a:gd name="T69" fmla="*/ 64 h 186"/>
                <a:gd name="T70" fmla="*/ 953 w 1784"/>
                <a:gd name="T71" fmla="*/ 120 h 186"/>
                <a:gd name="T72" fmla="*/ 1106 w 1784"/>
                <a:gd name="T73" fmla="*/ 122 h 186"/>
                <a:gd name="T74" fmla="*/ 1090 w 1784"/>
                <a:gd name="T75" fmla="*/ 151 h 186"/>
                <a:gd name="T76" fmla="*/ 1035 w 1784"/>
                <a:gd name="T77" fmla="*/ 107 h 186"/>
                <a:gd name="T78" fmla="*/ 1068 w 1784"/>
                <a:gd name="T79" fmla="*/ 43 h 186"/>
                <a:gd name="T80" fmla="*/ 1134 w 1784"/>
                <a:gd name="T81" fmla="*/ 63 h 186"/>
                <a:gd name="T82" fmla="*/ 1101 w 1784"/>
                <a:gd name="T83" fmla="*/ 65 h 186"/>
                <a:gd name="T84" fmla="*/ 1166 w 1784"/>
                <a:gd name="T85" fmla="*/ 71 h 186"/>
                <a:gd name="T86" fmla="*/ 1219 w 1784"/>
                <a:gd name="T87" fmla="*/ 40 h 186"/>
                <a:gd name="T88" fmla="*/ 1260 w 1784"/>
                <a:gd name="T89" fmla="*/ 137 h 186"/>
                <a:gd name="T90" fmla="*/ 1179 w 1784"/>
                <a:gd name="T91" fmla="*/ 147 h 186"/>
                <a:gd name="T92" fmla="*/ 1163 w 1784"/>
                <a:gd name="T93" fmla="*/ 102 h 186"/>
                <a:gd name="T94" fmla="*/ 1227 w 1784"/>
                <a:gd name="T95" fmla="*/ 69 h 186"/>
                <a:gd name="T96" fmla="*/ 1192 w 1784"/>
                <a:gd name="T97" fmla="*/ 76 h 186"/>
                <a:gd name="T98" fmla="*/ 1192 w 1784"/>
                <a:gd name="T99" fmla="*/ 119 h 186"/>
                <a:gd name="T100" fmla="*/ 1229 w 1784"/>
                <a:gd name="T101" fmla="*/ 113 h 186"/>
                <a:gd name="T102" fmla="*/ 1341 w 1784"/>
                <a:gd name="T103" fmla="*/ 69 h 186"/>
                <a:gd name="T104" fmla="*/ 1287 w 1784"/>
                <a:gd name="T105" fmla="*/ 44 h 186"/>
                <a:gd name="T106" fmla="*/ 1455 w 1784"/>
                <a:gd name="T107" fmla="*/ 44 h 186"/>
                <a:gd name="T108" fmla="*/ 1437 w 1784"/>
                <a:gd name="T109" fmla="*/ 70 h 186"/>
                <a:gd name="T110" fmla="*/ 1375 w 1784"/>
                <a:gd name="T111" fmla="*/ 148 h 186"/>
                <a:gd name="T112" fmla="*/ 1588 w 1784"/>
                <a:gd name="T113" fmla="*/ 52 h 186"/>
                <a:gd name="T114" fmla="*/ 1649 w 1784"/>
                <a:gd name="T115" fmla="*/ 55 h 186"/>
                <a:gd name="T116" fmla="*/ 1613 w 1784"/>
                <a:gd name="T117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4" h="186">
                  <a:moveTo>
                    <a:pt x="1707" y="91"/>
                  </a:moveTo>
                  <a:lnTo>
                    <a:pt x="1707" y="97"/>
                  </a:lnTo>
                  <a:lnTo>
                    <a:pt x="1709" y="102"/>
                  </a:lnTo>
                  <a:lnTo>
                    <a:pt x="1711" y="106"/>
                  </a:lnTo>
                  <a:lnTo>
                    <a:pt x="1713" y="110"/>
                  </a:lnTo>
                  <a:lnTo>
                    <a:pt x="1717" y="113"/>
                  </a:lnTo>
                  <a:lnTo>
                    <a:pt x="1719" y="115"/>
                  </a:lnTo>
                  <a:lnTo>
                    <a:pt x="1721" y="116"/>
                  </a:lnTo>
                  <a:lnTo>
                    <a:pt x="1726" y="117"/>
                  </a:lnTo>
                  <a:lnTo>
                    <a:pt x="1731" y="118"/>
                  </a:lnTo>
                  <a:lnTo>
                    <a:pt x="1736" y="117"/>
                  </a:lnTo>
                  <a:lnTo>
                    <a:pt x="1740" y="116"/>
                  </a:lnTo>
                  <a:lnTo>
                    <a:pt x="1742" y="115"/>
                  </a:lnTo>
                  <a:lnTo>
                    <a:pt x="1744" y="114"/>
                  </a:lnTo>
                  <a:lnTo>
                    <a:pt x="1746" y="112"/>
                  </a:lnTo>
                  <a:lnTo>
                    <a:pt x="1748" y="111"/>
                  </a:lnTo>
                  <a:lnTo>
                    <a:pt x="1750" y="107"/>
                  </a:lnTo>
                  <a:lnTo>
                    <a:pt x="1753" y="102"/>
                  </a:lnTo>
                  <a:lnTo>
                    <a:pt x="1754" y="97"/>
                  </a:lnTo>
                  <a:lnTo>
                    <a:pt x="1754" y="91"/>
                  </a:lnTo>
                  <a:lnTo>
                    <a:pt x="1754" y="86"/>
                  </a:lnTo>
                  <a:lnTo>
                    <a:pt x="1753" y="80"/>
                  </a:lnTo>
                  <a:lnTo>
                    <a:pt x="1750" y="76"/>
                  </a:lnTo>
                  <a:lnTo>
                    <a:pt x="1748" y="72"/>
                  </a:lnTo>
                  <a:lnTo>
                    <a:pt x="1744" y="69"/>
                  </a:lnTo>
                  <a:lnTo>
                    <a:pt x="1742" y="68"/>
                  </a:lnTo>
                  <a:lnTo>
                    <a:pt x="1740" y="67"/>
                  </a:lnTo>
                  <a:lnTo>
                    <a:pt x="1736" y="65"/>
                  </a:lnTo>
                  <a:lnTo>
                    <a:pt x="1731" y="65"/>
                  </a:lnTo>
                  <a:lnTo>
                    <a:pt x="1725" y="65"/>
                  </a:lnTo>
                  <a:lnTo>
                    <a:pt x="1723" y="66"/>
                  </a:lnTo>
                  <a:lnTo>
                    <a:pt x="1720" y="67"/>
                  </a:lnTo>
                  <a:lnTo>
                    <a:pt x="1716" y="69"/>
                  </a:lnTo>
                  <a:lnTo>
                    <a:pt x="1713" y="72"/>
                  </a:lnTo>
                  <a:lnTo>
                    <a:pt x="1710" y="76"/>
                  </a:lnTo>
                  <a:lnTo>
                    <a:pt x="1708" y="80"/>
                  </a:lnTo>
                  <a:lnTo>
                    <a:pt x="1707" y="86"/>
                  </a:lnTo>
                  <a:lnTo>
                    <a:pt x="1707" y="91"/>
                  </a:lnTo>
                  <a:close/>
                  <a:moveTo>
                    <a:pt x="1784" y="44"/>
                  </a:moveTo>
                  <a:lnTo>
                    <a:pt x="1784" y="140"/>
                  </a:lnTo>
                  <a:lnTo>
                    <a:pt x="1783" y="152"/>
                  </a:lnTo>
                  <a:lnTo>
                    <a:pt x="1782" y="156"/>
                  </a:lnTo>
                  <a:lnTo>
                    <a:pt x="1781" y="160"/>
                  </a:lnTo>
                  <a:lnTo>
                    <a:pt x="1780" y="164"/>
                  </a:lnTo>
                  <a:lnTo>
                    <a:pt x="1778" y="167"/>
                  </a:lnTo>
                  <a:lnTo>
                    <a:pt x="1776" y="170"/>
                  </a:lnTo>
                  <a:lnTo>
                    <a:pt x="1774" y="172"/>
                  </a:lnTo>
                  <a:lnTo>
                    <a:pt x="1770" y="176"/>
                  </a:lnTo>
                  <a:lnTo>
                    <a:pt x="1766" y="178"/>
                  </a:lnTo>
                  <a:lnTo>
                    <a:pt x="1761" y="181"/>
                  </a:lnTo>
                  <a:lnTo>
                    <a:pt x="1756" y="183"/>
                  </a:lnTo>
                  <a:lnTo>
                    <a:pt x="1750" y="184"/>
                  </a:lnTo>
                  <a:lnTo>
                    <a:pt x="1744" y="185"/>
                  </a:lnTo>
                  <a:lnTo>
                    <a:pt x="1738" y="186"/>
                  </a:lnTo>
                  <a:lnTo>
                    <a:pt x="1731" y="186"/>
                  </a:lnTo>
                  <a:lnTo>
                    <a:pt x="1720" y="186"/>
                  </a:lnTo>
                  <a:lnTo>
                    <a:pt x="1711" y="184"/>
                  </a:lnTo>
                  <a:lnTo>
                    <a:pt x="1702" y="181"/>
                  </a:lnTo>
                  <a:lnTo>
                    <a:pt x="1699" y="179"/>
                  </a:lnTo>
                  <a:lnTo>
                    <a:pt x="1695" y="177"/>
                  </a:lnTo>
                  <a:lnTo>
                    <a:pt x="1690" y="172"/>
                  </a:lnTo>
                  <a:lnTo>
                    <a:pt x="1687" y="170"/>
                  </a:lnTo>
                  <a:lnTo>
                    <a:pt x="1685" y="167"/>
                  </a:lnTo>
                  <a:lnTo>
                    <a:pt x="1682" y="160"/>
                  </a:lnTo>
                  <a:lnTo>
                    <a:pt x="1681" y="156"/>
                  </a:lnTo>
                  <a:lnTo>
                    <a:pt x="1680" y="153"/>
                  </a:lnTo>
                  <a:lnTo>
                    <a:pt x="1712" y="153"/>
                  </a:lnTo>
                  <a:lnTo>
                    <a:pt x="1714" y="155"/>
                  </a:lnTo>
                  <a:lnTo>
                    <a:pt x="1715" y="157"/>
                  </a:lnTo>
                  <a:lnTo>
                    <a:pt x="1717" y="159"/>
                  </a:lnTo>
                  <a:lnTo>
                    <a:pt x="1719" y="160"/>
                  </a:lnTo>
                  <a:lnTo>
                    <a:pt x="1724" y="162"/>
                  </a:lnTo>
                  <a:lnTo>
                    <a:pt x="1731" y="162"/>
                  </a:lnTo>
                  <a:lnTo>
                    <a:pt x="1735" y="162"/>
                  </a:lnTo>
                  <a:lnTo>
                    <a:pt x="1739" y="161"/>
                  </a:lnTo>
                  <a:lnTo>
                    <a:pt x="1743" y="160"/>
                  </a:lnTo>
                  <a:lnTo>
                    <a:pt x="1746" y="158"/>
                  </a:lnTo>
                  <a:lnTo>
                    <a:pt x="1749" y="155"/>
                  </a:lnTo>
                  <a:lnTo>
                    <a:pt x="1750" y="151"/>
                  </a:lnTo>
                  <a:lnTo>
                    <a:pt x="1751" y="146"/>
                  </a:lnTo>
                  <a:lnTo>
                    <a:pt x="1752" y="140"/>
                  </a:lnTo>
                  <a:lnTo>
                    <a:pt x="1752" y="133"/>
                  </a:lnTo>
                  <a:lnTo>
                    <a:pt x="1745" y="138"/>
                  </a:lnTo>
                  <a:lnTo>
                    <a:pt x="1741" y="140"/>
                  </a:lnTo>
                  <a:lnTo>
                    <a:pt x="1738" y="142"/>
                  </a:lnTo>
                  <a:lnTo>
                    <a:pt x="1731" y="144"/>
                  </a:lnTo>
                  <a:lnTo>
                    <a:pt x="1727" y="144"/>
                  </a:lnTo>
                  <a:lnTo>
                    <a:pt x="1722" y="144"/>
                  </a:lnTo>
                  <a:lnTo>
                    <a:pt x="1717" y="144"/>
                  </a:lnTo>
                  <a:lnTo>
                    <a:pt x="1712" y="143"/>
                  </a:lnTo>
                  <a:lnTo>
                    <a:pt x="1707" y="142"/>
                  </a:lnTo>
                  <a:lnTo>
                    <a:pt x="1703" y="140"/>
                  </a:lnTo>
                  <a:lnTo>
                    <a:pt x="1698" y="138"/>
                  </a:lnTo>
                  <a:lnTo>
                    <a:pt x="1694" y="136"/>
                  </a:lnTo>
                  <a:lnTo>
                    <a:pt x="1691" y="133"/>
                  </a:lnTo>
                  <a:lnTo>
                    <a:pt x="1687" y="130"/>
                  </a:lnTo>
                  <a:lnTo>
                    <a:pt x="1684" y="126"/>
                  </a:lnTo>
                  <a:lnTo>
                    <a:pt x="1681" y="122"/>
                  </a:lnTo>
                  <a:lnTo>
                    <a:pt x="1679" y="118"/>
                  </a:lnTo>
                  <a:lnTo>
                    <a:pt x="1677" y="114"/>
                  </a:lnTo>
                  <a:lnTo>
                    <a:pt x="1675" y="109"/>
                  </a:lnTo>
                  <a:lnTo>
                    <a:pt x="1674" y="104"/>
                  </a:lnTo>
                  <a:lnTo>
                    <a:pt x="1674" y="98"/>
                  </a:lnTo>
                  <a:lnTo>
                    <a:pt x="1673" y="93"/>
                  </a:lnTo>
                  <a:lnTo>
                    <a:pt x="1674" y="87"/>
                  </a:lnTo>
                  <a:lnTo>
                    <a:pt x="1674" y="81"/>
                  </a:lnTo>
                  <a:lnTo>
                    <a:pt x="1675" y="76"/>
                  </a:lnTo>
                  <a:lnTo>
                    <a:pt x="1677" y="71"/>
                  </a:lnTo>
                  <a:lnTo>
                    <a:pt x="1681" y="62"/>
                  </a:lnTo>
                  <a:lnTo>
                    <a:pt x="1687" y="54"/>
                  </a:lnTo>
                  <a:lnTo>
                    <a:pt x="1690" y="51"/>
                  </a:lnTo>
                  <a:lnTo>
                    <a:pt x="1694" y="48"/>
                  </a:lnTo>
                  <a:lnTo>
                    <a:pt x="1698" y="46"/>
                  </a:lnTo>
                  <a:lnTo>
                    <a:pt x="1702" y="43"/>
                  </a:lnTo>
                  <a:lnTo>
                    <a:pt x="1707" y="42"/>
                  </a:lnTo>
                  <a:lnTo>
                    <a:pt x="1711" y="40"/>
                  </a:lnTo>
                  <a:lnTo>
                    <a:pt x="1716" y="40"/>
                  </a:lnTo>
                  <a:lnTo>
                    <a:pt x="1721" y="39"/>
                  </a:lnTo>
                  <a:lnTo>
                    <a:pt x="1726" y="40"/>
                  </a:lnTo>
                  <a:lnTo>
                    <a:pt x="1731" y="40"/>
                  </a:lnTo>
                  <a:lnTo>
                    <a:pt x="1735" y="42"/>
                  </a:lnTo>
                  <a:lnTo>
                    <a:pt x="1739" y="44"/>
                  </a:lnTo>
                  <a:lnTo>
                    <a:pt x="1742" y="46"/>
                  </a:lnTo>
                  <a:lnTo>
                    <a:pt x="1744" y="47"/>
                  </a:lnTo>
                  <a:lnTo>
                    <a:pt x="1746" y="49"/>
                  </a:lnTo>
                  <a:lnTo>
                    <a:pt x="1749" y="52"/>
                  </a:lnTo>
                  <a:lnTo>
                    <a:pt x="1752" y="56"/>
                  </a:lnTo>
                  <a:lnTo>
                    <a:pt x="1752" y="44"/>
                  </a:lnTo>
                  <a:lnTo>
                    <a:pt x="1784" y="44"/>
                  </a:lnTo>
                  <a:close/>
                  <a:moveTo>
                    <a:pt x="33" y="120"/>
                  </a:moveTo>
                  <a:lnTo>
                    <a:pt x="106" y="120"/>
                  </a:lnTo>
                  <a:lnTo>
                    <a:pt x="10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20"/>
                  </a:lnTo>
                  <a:close/>
                  <a:moveTo>
                    <a:pt x="155" y="28"/>
                  </a:moveTo>
                  <a:lnTo>
                    <a:pt x="124" y="28"/>
                  </a:lnTo>
                  <a:lnTo>
                    <a:pt x="124" y="2"/>
                  </a:lnTo>
                  <a:lnTo>
                    <a:pt x="155" y="2"/>
                  </a:lnTo>
                  <a:lnTo>
                    <a:pt x="155" y="28"/>
                  </a:lnTo>
                  <a:close/>
                  <a:moveTo>
                    <a:pt x="155" y="150"/>
                  </a:moveTo>
                  <a:lnTo>
                    <a:pt x="124" y="150"/>
                  </a:lnTo>
                  <a:lnTo>
                    <a:pt x="124" y="44"/>
                  </a:lnTo>
                  <a:lnTo>
                    <a:pt x="155" y="44"/>
                  </a:lnTo>
                  <a:lnTo>
                    <a:pt x="155" y="150"/>
                  </a:lnTo>
                  <a:close/>
                  <a:moveTo>
                    <a:pt x="237" y="66"/>
                  </a:moveTo>
                  <a:lnTo>
                    <a:pt x="216" y="66"/>
                  </a:lnTo>
                  <a:lnTo>
                    <a:pt x="216" y="150"/>
                  </a:lnTo>
                  <a:lnTo>
                    <a:pt x="185" y="150"/>
                  </a:lnTo>
                  <a:lnTo>
                    <a:pt x="185" y="66"/>
                  </a:lnTo>
                  <a:lnTo>
                    <a:pt x="170" y="66"/>
                  </a:lnTo>
                  <a:lnTo>
                    <a:pt x="170" y="44"/>
                  </a:lnTo>
                  <a:lnTo>
                    <a:pt x="185" y="44"/>
                  </a:lnTo>
                  <a:lnTo>
                    <a:pt x="185" y="35"/>
                  </a:lnTo>
                  <a:lnTo>
                    <a:pt x="186" y="27"/>
                  </a:lnTo>
                  <a:lnTo>
                    <a:pt x="187" y="24"/>
                  </a:lnTo>
                  <a:lnTo>
                    <a:pt x="188" y="20"/>
                  </a:lnTo>
                  <a:lnTo>
                    <a:pt x="189" y="17"/>
                  </a:lnTo>
                  <a:lnTo>
                    <a:pt x="190" y="14"/>
                  </a:lnTo>
                  <a:lnTo>
                    <a:pt x="192" y="12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2" y="4"/>
                  </a:lnTo>
                  <a:lnTo>
                    <a:pt x="205" y="3"/>
                  </a:lnTo>
                  <a:lnTo>
                    <a:pt x="212" y="1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37" y="25"/>
                  </a:lnTo>
                  <a:lnTo>
                    <a:pt x="227" y="25"/>
                  </a:lnTo>
                  <a:lnTo>
                    <a:pt x="223" y="26"/>
                  </a:lnTo>
                  <a:lnTo>
                    <a:pt x="221" y="27"/>
                  </a:lnTo>
                  <a:lnTo>
                    <a:pt x="219" y="28"/>
                  </a:lnTo>
                  <a:lnTo>
                    <a:pt x="218" y="29"/>
                  </a:lnTo>
                  <a:lnTo>
                    <a:pt x="217" y="31"/>
                  </a:lnTo>
                  <a:lnTo>
                    <a:pt x="216" y="33"/>
                  </a:lnTo>
                  <a:lnTo>
                    <a:pt x="216" y="35"/>
                  </a:lnTo>
                  <a:lnTo>
                    <a:pt x="216" y="42"/>
                  </a:lnTo>
                  <a:lnTo>
                    <a:pt x="237" y="42"/>
                  </a:lnTo>
                  <a:lnTo>
                    <a:pt x="237" y="66"/>
                  </a:lnTo>
                  <a:close/>
                  <a:moveTo>
                    <a:pt x="278" y="105"/>
                  </a:moveTo>
                  <a:lnTo>
                    <a:pt x="279" y="110"/>
                  </a:lnTo>
                  <a:lnTo>
                    <a:pt x="280" y="114"/>
                  </a:lnTo>
                  <a:lnTo>
                    <a:pt x="282" y="118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3" y="126"/>
                  </a:lnTo>
                  <a:lnTo>
                    <a:pt x="297" y="127"/>
                  </a:lnTo>
                  <a:lnTo>
                    <a:pt x="301" y="127"/>
                  </a:lnTo>
                  <a:lnTo>
                    <a:pt x="307" y="127"/>
                  </a:lnTo>
                  <a:lnTo>
                    <a:pt x="310" y="126"/>
                  </a:lnTo>
                  <a:lnTo>
                    <a:pt x="312" y="125"/>
                  </a:lnTo>
                  <a:lnTo>
                    <a:pt x="314" y="124"/>
                  </a:lnTo>
                  <a:lnTo>
                    <a:pt x="316" y="122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53" y="118"/>
                  </a:lnTo>
                  <a:lnTo>
                    <a:pt x="350" y="125"/>
                  </a:lnTo>
                  <a:lnTo>
                    <a:pt x="346" y="132"/>
                  </a:lnTo>
                  <a:lnTo>
                    <a:pt x="343" y="135"/>
                  </a:lnTo>
                  <a:lnTo>
                    <a:pt x="341" y="137"/>
                  </a:lnTo>
                  <a:lnTo>
                    <a:pt x="334" y="142"/>
                  </a:lnTo>
                  <a:lnTo>
                    <a:pt x="330" y="144"/>
                  </a:lnTo>
                  <a:lnTo>
                    <a:pt x="326" y="146"/>
                  </a:lnTo>
                  <a:lnTo>
                    <a:pt x="318" y="149"/>
                  </a:lnTo>
                  <a:lnTo>
                    <a:pt x="309" y="151"/>
                  </a:lnTo>
                  <a:lnTo>
                    <a:pt x="305" y="151"/>
                  </a:lnTo>
                  <a:lnTo>
                    <a:pt x="300" y="151"/>
                  </a:lnTo>
                  <a:lnTo>
                    <a:pt x="294" y="151"/>
                  </a:lnTo>
                  <a:lnTo>
                    <a:pt x="288" y="150"/>
                  </a:lnTo>
                  <a:lnTo>
                    <a:pt x="283" y="149"/>
                  </a:lnTo>
                  <a:lnTo>
                    <a:pt x="277" y="147"/>
                  </a:lnTo>
                  <a:lnTo>
                    <a:pt x="273" y="145"/>
                  </a:lnTo>
                  <a:lnTo>
                    <a:pt x="268" y="142"/>
                  </a:lnTo>
                  <a:lnTo>
                    <a:pt x="264" y="139"/>
                  </a:lnTo>
                  <a:lnTo>
                    <a:pt x="260" y="136"/>
                  </a:lnTo>
                  <a:lnTo>
                    <a:pt x="257" y="132"/>
                  </a:lnTo>
                  <a:lnTo>
                    <a:pt x="254" y="128"/>
                  </a:lnTo>
                  <a:lnTo>
                    <a:pt x="251" y="123"/>
                  </a:lnTo>
                  <a:lnTo>
                    <a:pt x="249" y="118"/>
                  </a:lnTo>
                  <a:lnTo>
                    <a:pt x="248" y="113"/>
                  </a:lnTo>
                  <a:lnTo>
                    <a:pt x="246" y="107"/>
                  </a:lnTo>
                  <a:lnTo>
                    <a:pt x="246" y="101"/>
                  </a:lnTo>
                  <a:lnTo>
                    <a:pt x="246" y="95"/>
                  </a:lnTo>
                  <a:lnTo>
                    <a:pt x="246" y="89"/>
                  </a:lnTo>
                  <a:lnTo>
                    <a:pt x="247" y="83"/>
                  </a:lnTo>
                  <a:lnTo>
                    <a:pt x="248" y="78"/>
                  </a:lnTo>
                  <a:lnTo>
                    <a:pt x="250" y="72"/>
                  </a:lnTo>
                  <a:lnTo>
                    <a:pt x="252" y="67"/>
                  </a:lnTo>
                  <a:lnTo>
                    <a:pt x="254" y="63"/>
                  </a:lnTo>
                  <a:lnTo>
                    <a:pt x="257" y="59"/>
                  </a:lnTo>
                  <a:lnTo>
                    <a:pt x="261" y="55"/>
                  </a:lnTo>
                  <a:lnTo>
                    <a:pt x="264" y="51"/>
                  </a:lnTo>
                  <a:lnTo>
                    <a:pt x="269" y="48"/>
                  </a:lnTo>
                  <a:lnTo>
                    <a:pt x="273" y="46"/>
                  </a:lnTo>
                  <a:lnTo>
                    <a:pt x="278" y="43"/>
                  </a:lnTo>
                  <a:lnTo>
                    <a:pt x="283" y="42"/>
                  </a:lnTo>
                  <a:lnTo>
                    <a:pt x="288" y="40"/>
                  </a:lnTo>
                  <a:lnTo>
                    <a:pt x="294" y="40"/>
                  </a:lnTo>
                  <a:lnTo>
                    <a:pt x="300" y="39"/>
                  </a:lnTo>
                  <a:lnTo>
                    <a:pt x="308" y="40"/>
                  </a:lnTo>
                  <a:lnTo>
                    <a:pt x="312" y="41"/>
                  </a:lnTo>
                  <a:lnTo>
                    <a:pt x="316" y="41"/>
                  </a:lnTo>
                  <a:lnTo>
                    <a:pt x="323" y="44"/>
                  </a:lnTo>
                  <a:lnTo>
                    <a:pt x="329" y="47"/>
                  </a:lnTo>
                  <a:lnTo>
                    <a:pt x="333" y="50"/>
                  </a:lnTo>
                  <a:lnTo>
                    <a:pt x="336" y="52"/>
                  </a:lnTo>
                  <a:lnTo>
                    <a:pt x="338" y="54"/>
                  </a:lnTo>
                  <a:lnTo>
                    <a:pt x="341" y="57"/>
                  </a:lnTo>
                  <a:lnTo>
                    <a:pt x="345" y="63"/>
                  </a:lnTo>
                  <a:lnTo>
                    <a:pt x="349" y="70"/>
                  </a:lnTo>
                  <a:lnTo>
                    <a:pt x="351" y="78"/>
                  </a:lnTo>
                  <a:lnTo>
                    <a:pt x="353" y="85"/>
                  </a:lnTo>
                  <a:lnTo>
                    <a:pt x="354" y="94"/>
                  </a:lnTo>
                  <a:lnTo>
                    <a:pt x="354" y="104"/>
                  </a:lnTo>
                  <a:lnTo>
                    <a:pt x="278" y="104"/>
                  </a:lnTo>
                  <a:lnTo>
                    <a:pt x="278" y="105"/>
                  </a:lnTo>
                  <a:close/>
                  <a:moveTo>
                    <a:pt x="321" y="83"/>
                  </a:moveTo>
                  <a:lnTo>
                    <a:pt x="320" y="78"/>
                  </a:lnTo>
                  <a:lnTo>
                    <a:pt x="319" y="74"/>
                  </a:lnTo>
                  <a:lnTo>
                    <a:pt x="317" y="71"/>
                  </a:lnTo>
                  <a:lnTo>
                    <a:pt x="315" y="68"/>
                  </a:lnTo>
                  <a:lnTo>
                    <a:pt x="312" y="66"/>
                  </a:lnTo>
                  <a:lnTo>
                    <a:pt x="310" y="65"/>
                  </a:lnTo>
                  <a:lnTo>
                    <a:pt x="308" y="64"/>
                  </a:lnTo>
                  <a:lnTo>
                    <a:pt x="304" y="63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2" y="64"/>
                  </a:lnTo>
                  <a:lnTo>
                    <a:pt x="288" y="66"/>
                  </a:lnTo>
                  <a:lnTo>
                    <a:pt x="285" y="68"/>
                  </a:lnTo>
                  <a:lnTo>
                    <a:pt x="283" y="71"/>
                  </a:lnTo>
                  <a:lnTo>
                    <a:pt x="281" y="74"/>
                  </a:lnTo>
                  <a:lnTo>
                    <a:pt x="279" y="78"/>
                  </a:lnTo>
                  <a:lnTo>
                    <a:pt x="278" y="83"/>
                  </a:lnTo>
                  <a:lnTo>
                    <a:pt x="321" y="83"/>
                  </a:lnTo>
                  <a:close/>
                  <a:moveTo>
                    <a:pt x="396" y="150"/>
                  </a:moveTo>
                  <a:lnTo>
                    <a:pt x="364" y="44"/>
                  </a:lnTo>
                  <a:lnTo>
                    <a:pt x="396" y="44"/>
                  </a:lnTo>
                  <a:lnTo>
                    <a:pt x="404" y="79"/>
                  </a:lnTo>
                  <a:lnTo>
                    <a:pt x="406" y="87"/>
                  </a:lnTo>
                  <a:lnTo>
                    <a:pt x="408" y="96"/>
                  </a:lnTo>
                  <a:lnTo>
                    <a:pt x="411" y="113"/>
                  </a:lnTo>
                  <a:lnTo>
                    <a:pt x="415" y="93"/>
                  </a:lnTo>
                  <a:lnTo>
                    <a:pt x="418" y="79"/>
                  </a:lnTo>
                  <a:lnTo>
                    <a:pt x="427" y="44"/>
                  </a:lnTo>
                  <a:lnTo>
                    <a:pt x="453" y="44"/>
                  </a:lnTo>
                  <a:lnTo>
                    <a:pt x="463" y="79"/>
                  </a:lnTo>
                  <a:lnTo>
                    <a:pt x="468" y="99"/>
                  </a:lnTo>
                  <a:lnTo>
                    <a:pt x="470" y="113"/>
                  </a:lnTo>
                  <a:lnTo>
                    <a:pt x="473" y="97"/>
                  </a:lnTo>
                  <a:lnTo>
                    <a:pt x="477" y="79"/>
                  </a:lnTo>
                  <a:lnTo>
                    <a:pt x="485" y="44"/>
                  </a:lnTo>
                  <a:lnTo>
                    <a:pt x="518" y="44"/>
                  </a:lnTo>
                  <a:lnTo>
                    <a:pt x="487" y="150"/>
                  </a:lnTo>
                  <a:lnTo>
                    <a:pt x="456" y="150"/>
                  </a:lnTo>
                  <a:lnTo>
                    <a:pt x="446" y="112"/>
                  </a:lnTo>
                  <a:lnTo>
                    <a:pt x="442" y="94"/>
                  </a:lnTo>
                  <a:lnTo>
                    <a:pt x="438" y="76"/>
                  </a:lnTo>
                  <a:lnTo>
                    <a:pt x="434" y="96"/>
                  </a:lnTo>
                  <a:lnTo>
                    <a:pt x="430" y="112"/>
                  </a:lnTo>
                  <a:lnTo>
                    <a:pt x="421" y="150"/>
                  </a:lnTo>
                  <a:lnTo>
                    <a:pt x="396" y="150"/>
                  </a:lnTo>
                  <a:close/>
                  <a:moveTo>
                    <a:pt x="568" y="28"/>
                  </a:moveTo>
                  <a:lnTo>
                    <a:pt x="537" y="28"/>
                  </a:lnTo>
                  <a:lnTo>
                    <a:pt x="537" y="2"/>
                  </a:lnTo>
                  <a:lnTo>
                    <a:pt x="568" y="2"/>
                  </a:lnTo>
                  <a:lnTo>
                    <a:pt x="568" y="28"/>
                  </a:lnTo>
                  <a:close/>
                  <a:moveTo>
                    <a:pt x="568" y="150"/>
                  </a:moveTo>
                  <a:lnTo>
                    <a:pt x="537" y="150"/>
                  </a:lnTo>
                  <a:lnTo>
                    <a:pt x="537" y="44"/>
                  </a:lnTo>
                  <a:lnTo>
                    <a:pt x="568" y="44"/>
                  </a:lnTo>
                  <a:lnTo>
                    <a:pt x="568" y="150"/>
                  </a:lnTo>
                  <a:close/>
                  <a:moveTo>
                    <a:pt x="694" y="150"/>
                  </a:moveTo>
                  <a:lnTo>
                    <a:pt x="666" y="150"/>
                  </a:lnTo>
                  <a:lnTo>
                    <a:pt x="666" y="139"/>
                  </a:lnTo>
                  <a:lnTo>
                    <a:pt x="663" y="142"/>
                  </a:lnTo>
                  <a:lnTo>
                    <a:pt x="659" y="145"/>
                  </a:lnTo>
                  <a:lnTo>
                    <a:pt x="656" y="147"/>
                  </a:lnTo>
                  <a:lnTo>
                    <a:pt x="653" y="149"/>
                  </a:lnTo>
                  <a:lnTo>
                    <a:pt x="649" y="151"/>
                  </a:lnTo>
                  <a:lnTo>
                    <a:pt x="645" y="152"/>
                  </a:lnTo>
                  <a:lnTo>
                    <a:pt x="641" y="152"/>
                  </a:lnTo>
                  <a:lnTo>
                    <a:pt x="636" y="153"/>
                  </a:lnTo>
                  <a:lnTo>
                    <a:pt x="631" y="152"/>
                  </a:lnTo>
                  <a:lnTo>
                    <a:pt x="626" y="152"/>
                  </a:lnTo>
                  <a:lnTo>
                    <a:pt x="622" y="150"/>
                  </a:lnTo>
                  <a:lnTo>
                    <a:pt x="617" y="149"/>
                  </a:lnTo>
                  <a:lnTo>
                    <a:pt x="613" y="146"/>
                  </a:lnTo>
                  <a:lnTo>
                    <a:pt x="609" y="144"/>
                  </a:lnTo>
                  <a:lnTo>
                    <a:pt x="605" y="141"/>
                  </a:lnTo>
                  <a:lnTo>
                    <a:pt x="602" y="137"/>
                  </a:lnTo>
                  <a:lnTo>
                    <a:pt x="599" y="133"/>
                  </a:lnTo>
                  <a:lnTo>
                    <a:pt x="596" y="129"/>
                  </a:lnTo>
                  <a:lnTo>
                    <a:pt x="594" y="125"/>
                  </a:lnTo>
                  <a:lnTo>
                    <a:pt x="592" y="120"/>
                  </a:lnTo>
                  <a:lnTo>
                    <a:pt x="591" y="114"/>
                  </a:lnTo>
                  <a:lnTo>
                    <a:pt x="590" y="109"/>
                  </a:lnTo>
                  <a:lnTo>
                    <a:pt x="589" y="103"/>
                  </a:lnTo>
                  <a:lnTo>
                    <a:pt x="589" y="97"/>
                  </a:lnTo>
                  <a:lnTo>
                    <a:pt x="589" y="91"/>
                  </a:lnTo>
                  <a:lnTo>
                    <a:pt x="590" y="85"/>
                  </a:lnTo>
                  <a:lnTo>
                    <a:pt x="591" y="79"/>
                  </a:lnTo>
                  <a:lnTo>
                    <a:pt x="592" y="74"/>
                  </a:lnTo>
                  <a:lnTo>
                    <a:pt x="594" y="69"/>
                  </a:lnTo>
                  <a:lnTo>
                    <a:pt x="596" y="64"/>
                  </a:lnTo>
                  <a:lnTo>
                    <a:pt x="602" y="55"/>
                  </a:lnTo>
                  <a:lnTo>
                    <a:pt x="605" y="52"/>
                  </a:lnTo>
                  <a:lnTo>
                    <a:pt x="609" y="49"/>
                  </a:lnTo>
                  <a:lnTo>
                    <a:pt x="613" y="46"/>
                  </a:lnTo>
                  <a:lnTo>
                    <a:pt x="617" y="44"/>
                  </a:lnTo>
                  <a:lnTo>
                    <a:pt x="622" y="42"/>
                  </a:lnTo>
                  <a:lnTo>
                    <a:pt x="626" y="41"/>
                  </a:lnTo>
                  <a:lnTo>
                    <a:pt x="631" y="40"/>
                  </a:lnTo>
                  <a:lnTo>
                    <a:pt x="636" y="39"/>
                  </a:lnTo>
                  <a:lnTo>
                    <a:pt x="644" y="40"/>
                  </a:lnTo>
                  <a:lnTo>
                    <a:pt x="648" y="41"/>
                  </a:lnTo>
                  <a:lnTo>
                    <a:pt x="651" y="42"/>
                  </a:lnTo>
                  <a:lnTo>
                    <a:pt x="654" y="43"/>
                  </a:lnTo>
                  <a:lnTo>
                    <a:pt x="657" y="45"/>
                  </a:lnTo>
                  <a:lnTo>
                    <a:pt x="660" y="48"/>
                  </a:lnTo>
                  <a:lnTo>
                    <a:pt x="663" y="51"/>
                  </a:lnTo>
                  <a:lnTo>
                    <a:pt x="663" y="2"/>
                  </a:lnTo>
                  <a:lnTo>
                    <a:pt x="694" y="2"/>
                  </a:lnTo>
                  <a:lnTo>
                    <a:pt x="694" y="150"/>
                  </a:lnTo>
                  <a:close/>
                  <a:moveTo>
                    <a:pt x="621" y="95"/>
                  </a:moveTo>
                  <a:lnTo>
                    <a:pt x="621" y="102"/>
                  </a:lnTo>
                  <a:lnTo>
                    <a:pt x="622" y="108"/>
                  </a:lnTo>
                  <a:lnTo>
                    <a:pt x="624" y="113"/>
                  </a:lnTo>
                  <a:lnTo>
                    <a:pt x="627" y="117"/>
                  </a:lnTo>
                  <a:lnTo>
                    <a:pt x="630" y="121"/>
                  </a:lnTo>
                  <a:lnTo>
                    <a:pt x="634" y="124"/>
                  </a:lnTo>
                  <a:lnTo>
                    <a:pt x="638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8" y="125"/>
                  </a:lnTo>
                  <a:lnTo>
                    <a:pt x="653" y="124"/>
                  </a:lnTo>
                  <a:lnTo>
                    <a:pt x="657" y="121"/>
                  </a:lnTo>
                  <a:lnTo>
                    <a:pt x="660" y="117"/>
                  </a:lnTo>
                  <a:lnTo>
                    <a:pt x="662" y="113"/>
                  </a:lnTo>
                  <a:lnTo>
                    <a:pt x="664" y="108"/>
                  </a:lnTo>
                  <a:lnTo>
                    <a:pt x="665" y="102"/>
                  </a:lnTo>
                  <a:lnTo>
                    <a:pt x="666" y="95"/>
                  </a:lnTo>
                  <a:lnTo>
                    <a:pt x="665" y="88"/>
                  </a:lnTo>
                  <a:lnTo>
                    <a:pt x="664" y="82"/>
                  </a:lnTo>
                  <a:lnTo>
                    <a:pt x="662" y="77"/>
                  </a:lnTo>
                  <a:lnTo>
                    <a:pt x="660" y="73"/>
                  </a:lnTo>
                  <a:lnTo>
                    <a:pt x="657" y="69"/>
                  </a:lnTo>
                  <a:lnTo>
                    <a:pt x="653" y="67"/>
                  </a:lnTo>
                  <a:lnTo>
                    <a:pt x="651" y="66"/>
                  </a:lnTo>
                  <a:lnTo>
                    <a:pt x="648" y="65"/>
                  </a:lnTo>
                  <a:lnTo>
                    <a:pt x="643" y="65"/>
                  </a:lnTo>
                  <a:lnTo>
                    <a:pt x="638" y="65"/>
                  </a:lnTo>
                  <a:lnTo>
                    <a:pt x="634" y="67"/>
                  </a:lnTo>
                  <a:lnTo>
                    <a:pt x="630" y="70"/>
                  </a:lnTo>
                  <a:lnTo>
                    <a:pt x="627" y="73"/>
                  </a:lnTo>
                  <a:lnTo>
                    <a:pt x="624" y="78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21" y="95"/>
                  </a:lnTo>
                  <a:close/>
                  <a:moveTo>
                    <a:pt x="752" y="105"/>
                  </a:moveTo>
                  <a:lnTo>
                    <a:pt x="753" y="110"/>
                  </a:lnTo>
                  <a:lnTo>
                    <a:pt x="754" y="114"/>
                  </a:lnTo>
                  <a:lnTo>
                    <a:pt x="757" y="118"/>
                  </a:lnTo>
                  <a:lnTo>
                    <a:pt x="760" y="122"/>
                  </a:lnTo>
                  <a:lnTo>
                    <a:pt x="763" y="124"/>
                  </a:lnTo>
                  <a:lnTo>
                    <a:pt x="767" y="126"/>
                  </a:lnTo>
                  <a:lnTo>
                    <a:pt x="771" y="127"/>
                  </a:lnTo>
                  <a:lnTo>
                    <a:pt x="776" y="127"/>
                  </a:lnTo>
                  <a:lnTo>
                    <a:pt x="781" y="127"/>
                  </a:lnTo>
                  <a:lnTo>
                    <a:pt x="784" y="126"/>
                  </a:lnTo>
                  <a:lnTo>
                    <a:pt x="786" y="125"/>
                  </a:lnTo>
                  <a:lnTo>
                    <a:pt x="788" y="124"/>
                  </a:lnTo>
                  <a:lnTo>
                    <a:pt x="790" y="122"/>
                  </a:lnTo>
                  <a:lnTo>
                    <a:pt x="792" y="120"/>
                  </a:lnTo>
                  <a:lnTo>
                    <a:pt x="794" y="118"/>
                  </a:lnTo>
                  <a:lnTo>
                    <a:pt x="826" y="118"/>
                  </a:lnTo>
                  <a:lnTo>
                    <a:pt x="823" y="125"/>
                  </a:lnTo>
                  <a:lnTo>
                    <a:pt x="819" y="132"/>
                  </a:lnTo>
                  <a:lnTo>
                    <a:pt x="817" y="135"/>
                  </a:lnTo>
                  <a:lnTo>
                    <a:pt x="814" y="137"/>
                  </a:lnTo>
                  <a:lnTo>
                    <a:pt x="807" y="142"/>
                  </a:lnTo>
                  <a:lnTo>
                    <a:pt x="804" y="144"/>
                  </a:lnTo>
                  <a:lnTo>
                    <a:pt x="800" y="146"/>
                  </a:lnTo>
                  <a:lnTo>
                    <a:pt x="792" y="149"/>
                  </a:lnTo>
                  <a:lnTo>
                    <a:pt x="783" y="151"/>
                  </a:lnTo>
                  <a:lnTo>
                    <a:pt x="779" y="151"/>
                  </a:lnTo>
                  <a:lnTo>
                    <a:pt x="774" y="151"/>
                  </a:lnTo>
                  <a:lnTo>
                    <a:pt x="768" y="151"/>
                  </a:lnTo>
                  <a:lnTo>
                    <a:pt x="762" y="150"/>
                  </a:lnTo>
                  <a:lnTo>
                    <a:pt x="757" y="149"/>
                  </a:lnTo>
                  <a:lnTo>
                    <a:pt x="752" y="147"/>
                  </a:lnTo>
                  <a:lnTo>
                    <a:pt x="747" y="145"/>
                  </a:lnTo>
                  <a:lnTo>
                    <a:pt x="742" y="142"/>
                  </a:lnTo>
                  <a:lnTo>
                    <a:pt x="738" y="139"/>
                  </a:lnTo>
                  <a:lnTo>
                    <a:pt x="734" y="136"/>
                  </a:lnTo>
                  <a:lnTo>
                    <a:pt x="731" y="132"/>
                  </a:lnTo>
                  <a:lnTo>
                    <a:pt x="728" y="128"/>
                  </a:lnTo>
                  <a:lnTo>
                    <a:pt x="726" y="123"/>
                  </a:lnTo>
                  <a:lnTo>
                    <a:pt x="724" y="118"/>
                  </a:lnTo>
                  <a:lnTo>
                    <a:pt x="722" y="113"/>
                  </a:lnTo>
                  <a:lnTo>
                    <a:pt x="721" y="107"/>
                  </a:lnTo>
                  <a:lnTo>
                    <a:pt x="720" y="101"/>
                  </a:lnTo>
                  <a:lnTo>
                    <a:pt x="720" y="95"/>
                  </a:lnTo>
                  <a:lnTo>
                    <a:pt x="720" y="89"/>
                  </a:lnTo>
                  <a:lnTo>
                    <a:pt x="721" y="83"/>
                  </a:lnTo>
                  <a:lnTo>
                    <a:pt x="722" y="78"/>
                  </a:lnTo>
                  <a:lnTo>
                    <a:pt x="724" y="72"/>
                  </a:lnTo>
                  <a:lnTo>
                    <a:pt x="726" y="67"/>
                  </a:lnTo>
                  <a:lnTo>
                    <a:pt x="729" y="63"/>
                  </a:lnTo>
                  <a:lnTo>
                    <a:pt x="732" y="59"/>
                  </a:lnTo>
                  <a:lnTo>
                    <a:pt x="735" y="55"/>
                  </a:lnTo>
                  <a:lnTo>
                    <a:pt x="739" y="51"/>
                  </a:lnTo>
                  <a:lnTo>
                    <a:pt x="743" y="48"/>
                  </a:lnTo>
                  <a:lnTo>
                    <a:pt x="747" y="46"/>
                  </a:lnTo>
                  <a:lnTo>
                    <a:pt x="752" y="43"/>
                  </a:lnTo>
                  <a:lnTo>
                    <a:pt x="757" y="42"/>
                  </a:lnTo>
                  <a:lnTo>
                    <a:pt x="763" y="40"/>
                  </a:lnTo>
                  <a:lnTo>
                    <a:pt x="768" y="40"/>
                  </a:lnTo>
                  <a:lnTo>
                    <a:pt x="774" y="39"/>
                  </a:lnTo>
                  <a:lnTo>
                    <a:pt x="782" y="40"/>
                  </a:lnTo>
                  <a:lnTo>
                    <a:pt x="786" y="41"/>
                  </a:lnTo>
                  <a:lnTo>
                    <a:pt x="790" y="41"/>
                  </a:lnTo>
                  <a:lnTo>
                    <a:pt x="797" y="44"/>
                  </a:lnTo>
                  <a:lnTo>
                    <a:pt x="803" y="47"/>
                  </a:lnTo>
                  <a:lnTo>
                    <a:pt x="806" y="50"/>
                  </a:lnTo>
                  <a:lnTo>
                    <a:pt x="809" y="52"/>
                  </a:lnTo>
                  <a:lnTo>
                    <a:pt x="812" y="54"/>
                  </a:lnTo>
                  <a:lnTo>
                    <a:pt x="814" y="57"/>
                  </a:lnTo>
                  <a:lnTo>
                    <a:pt x="818" y="63"/>
                  </a:lnTo>
                  <a:lnTo>
                    <a:pt x="822" y="70"/>
                  </a:lnTo>
                  <a:lnTo>
                    <a:pt x="824" y="78"/>
                  </a:lnTo>
                  <a:lnTo>
                    <a:pt x="826" y="85"/>
                  </a:lnTo>
                  <a:lnTo>
                    <a:pt x="827" y="94"/>
                  </a:lnTo>
                  <a:lnTo>
                    <a:pt x="827" y="104"/>
                  </a:lnTo>
                  <a:lnTo>
                    <a:pt x="752" y="104"/>
                  </a:lnTo>
                  <a:lnTo>
                    <a:pt x="752" y="105"/>
                  </a:lnTo>
                  <a:close/>
                  <a:moveTo>
                    <a:pt x="795" y="83"/>
                  </a:moveTo>
                  <a:lnTo>
                    <a:pt x="794" y="78"/>
                  </a:lnTo>
                  <a:lnTo>
                    <a:pt x="793" y="74"/>
                  </a:lnTo>
                  <a:lnTo>
                    <a:pt x="791" y="71"/>
                  </a:lnTo>
                  <a:lnTo>
                    <a:pt x="789" y="68"/>
                  </a:lnTo>
                  <a:lnTo>
                    <a:pt x="786" y="66"/>
                  </a:lnTo>
                  <a:lnTo>
                    <a:pt x="784" y="65"/>
                  </a:lnTo>
                  <a:lnTo>
                    <a:pt x="783" y="64"/>
                  </a:lnTo>
                  <a:lnTo>
                    <a:pt x="779" y="63"/>
                  </a:lnTo>
                  <a:lnTo>
                    <a:pt x="774" y="63"/>
                  </a:lnTo>
                  <a:lnTo>
                    <a:pt x="770" y="63"/>
                  </a:lnTo>
                  <a:lnTo>
                    <a:pt x="766" y="64"/>
                  </a:lnTo>
                  <a:lnTo>
                    <a:pt x="762" y="66"/>
                  </a:lnTo>
                  <a:lnTo>
                    <a:pt x="759" y="68"/>
                  </a:lnTo>
                  <a:lnTo>
                    <a:pt x="757" y="71"/>
                  </a:lnTo>
                  <a:lnTo>
                    <a:pt x="755" y="74"/>
                  </a:lnTo>
                  <a:lnTo>
                    <a:pt x="753" y="78"/>
                  </a:lnTo>
                  <a:lnTo>
                    <a:pt x="752" y="83"/>
                  </a:lnTo>
                  <a:lnTo>
                    <a:pt x="795" y="83"/>
                  </a:lnTo>
                  <a:close/>
                  <a:moveTo>
                    <a:pt x="953" y="120"/>
                  </a:moveTo>
                  <a:lnTo>
                    <a:pt x="1024" y="120"/>
                  </a:lnTo>
                  <a:lnTo>
                    <a:pt x="1024" y="148"/>
                  </a:lnTo>
                  <a:lnTo>
                    <a:pt x="920" y="148"/>
                  </a:lnTo>
                  <a:lnTo>
                    <a:pt x="920" y="0"/>
                  </a:lnTo>
                  <a:lnTo>
                    <a:pt x="953" y="0"/>
                  </a:lnTo>
                  <a:lnTo>
                    <a:pt x="953" y="120"/>
                  </a:lnTo>
                  <a:close/>
                  <a:moveTo>
                    <a:pt x="1067" y="105"/>
                  </a:moveTo>
                  <a:lnTo>
                    <a:pt x="1068" y="110"/>
                  </a:lnTo>
                  <a:lnTo>
                    <a:pt x="1070" y="114"/>
                  </a:lnTo>
                  <a:lnTo>
                    <a:pt x="1072" y="118"/>
                  </a:lnTo>
                  <a:lnTo>
                    <a:pt x="1075" y="122"/>
                  </a:lnTo>
                  <a:lnTo>
                    <a:pt x="1078" y="124"/>
                  </a:lnTo>
                  <a:lnTo>
                    <a:pt x="1082" y="126"/>
                  </a:lnTo>
                  <a:lnTo>
                    <a:pt x="1086" y="127"/>
                  </a:lnTo>
                  <a:lnTo>
                    <a:pt x="1091" y="127"/>
                  </a:lnTo>
                  <a:lnTo>
                    <a:pt x="1097" y="127"/>
                  </a:lnTo>
                  <a:lnTo>
                    <a:pt x="1099" y="126"/>
                  </a:lnTo>
                  <a:lnTo>
                    <a:pt x="1102" y="125"/>
                  </a:lnTo>
                  <a:lnTo>
                    <a:pt x="1104" y="124"/>
                  </a:lnTo>
                  <a:lnTo>
                    <a:pt x="1106" y="122"/>
                  </a:lnTo>
                  <a:lnTo>
                    <a:pt x="1108" y="120"/>
                  </a:lnTo>
                  <a:lnTo>
                    <a:pt x="1109" y="118"/>
                  </a:lnTo>
                  <a:lnTo>
                    <a:pt x="1141" y="118"/>
                  </a:lnTo>
                  <a:lnTo>
                    <a:pt x="1139" y="125"/>
                  </a:lnTo>
                  <a:lnTo>
                    <a:pt x="1134" y="132"/>
                  </a:lnTo>
                  <a:lnTo>
                    <a:pt x="1132" y="135"/>
                  </a:lnTo>
                  <a:lnTo>
                    <a:pt x="1129" y="137"/>
                  </a:lnTo>
                  <a:lnTo>
                    <a:pt x="1123" y="142"/>
                  </a:lnTo>
                  <a:lnTo>
                    <a:pt x="1119" y="144"/>
                  </a:lnTo>
                  <a:lnTo>
                    <a:pt x="1116" y="146"/>
                  </a:lnTo>
                  <a:lnTo>
                    <a:pt x="1108" y="149"/>
                  </a:lnTo>
                  <a:lnTo>
                    <a:pt x="1099" y="151"/>
                  </a:lnTo>
                  <a:lnTo>
                    <a:pt x="1094" y="151"/>
                  </a:lnTo>
                  <a:lnTo>
                    <a:pt x="1090" y="151"/>
                  </a:lnTo>
                  <a:lnTo>
                    <a:pt x="1084" y="151"/>
                  </a:lnTo>
                  <a:lnTo>
                    <a:pt x="1078" y="150"/>
                  </a:lnTo>
                  <a:lnTo>
                    <a:pt x="1072" y="149"/>
                  </a:lnTo>
                  <a:lnTo>
                    <a:pt x="1067" y="147"/>
                  </a:lnTo>
                  <a:lnTo>
                    <a:pt x="1061" y="145"/>
                  </a:lnTo>
                  <a:lnTo>
                    <a:pt x="1057" y="142"/>
                  </a:lnTo>
                  <a:lnTo>
                    <a:pt x="1053" y="139"/>
                  </a:lnTo>
                  <a:lnTo>
                    <a:pt x="1049" y="136"/>
                  </a:lnTo>
                  <a:lnTo>
                    <a:pt x="1045" y="132"/>
                  </a:lnTo>
                  <a:lnTo>
                    <a:pt x="1043" y="128"/>
                  </a:lnTo>
                  <a:lnTo>
                    <a:pt x="1040" y="123"/>
                  </a:lnTo>
                  <a:lnTo>
                    <a:pt x="1038" y="118"/>
                  </a:lnTo>
                  <a:lnTo>
                    <a:pt x="1036" y="113"/>
                  </a:lnTo>
                  <a:lnTo>
                    <a:pt x="1035" y="107"/>
                  </a:lnTo>
                  <a:lnTo>
                    <a:pt x="1034" y="101"/>
                  </a:lnTo>
                  <a:lnTo>
                    <a:pt x="1034" y="95"/>
                  </a:lnTo>
                  <a:lnTo>
                    <a:pt x="1034" y="89"/>
                  </a:lnTo>
                  <a:lnTo>
                    <a:pt x="1035" y="83"/>
                  </a:lnTo>
                  <a:lnTo>
                    <a:pt x="1036" y="78"/>
                  </a:lnTo>
                  <a:lnTo>
                    <a:pt x="1038" y="72"/>
                  </a:lnTo>
                  <a:lnTo>
                    <a:pt x="1040" y="67"/>
                  </a:lnTo>
                  <a:lnTo>
                    <a:pt x="1043" y="63"/>
                  </a:lnTo>
                  <a:lnTo>
                    <a:pt x="1046" y="59"/>
                  </a:lnTo>
                  <a:lnTo>
                    <a:pt x="1049" y="55"/>
                  </a:lnTo>
                  <a:lnTo>
                    <a:pt x="1053" y="51"/>
                  </a:lnTo>
                  <a:lnTo>
                    <a:pt x="1057" y="48"/>
                  </a:lnTo>
                  <a:lnTo>
                    <a:pt x="1062" y="46"/>
                  </a:lnTo>
                  <a:lnTo>
                    <a:pt x="1068" y="43"/>
                  </a:lnTo>
                  <a:lnTo>
                    <a:pt x="1073" y="42"/>
                  </a:lnTo>
                  <a:lnTo>
                    <a:pt x="1078" y="40"/>
                  </a:lnTo>
                  <a:lnTo>
                    <a:pt x="1084" y="40"/>
                  </a:lnTo>
                  <a:lnTo>
                    <a:pt x="1090" y="39"/>
                  </a:lnTo>
                  <a:lnTo>
                    <a:pt x="1098" y="40"/>
                  </a:lnTo>
                  <a:lnTo>
                    <a:pt x="1102" y="41"/>
                  </a:lnTo>
                  <a:lnTo>
                    <a:pt x="1105" y="41"/>
                  </a:lnTo>
                  <a:lnTo>
                    <a:pt x="1112" y="44"/>
                  </a:lnTo>
                  <a:lnTo>
                    <a:pt x="1119" y="47"/>
                  </a:lnTo>
                  <a:lnTo>
                    <a:pt x="1122" y="50"/>
                  </a:lnTo>
                  <a:lnTo>
                    <a:pt x="1124" y="52"/>
                  </a:lnTo>
                  <a:lnTo>
                    <a:pt x="1127" y="54"/>
                  </a:lnTo>
                  <a:lnTo>
                    <a:pt x="1129" y="57"/>
                  </a:lnTo>
                  <a:lnTo>
                    <a:pt x="1134" y="63"/>
                  </a:lnTo>
                  <a:lnTo>
                    <a:pt x="1137" y="70"/>
                  </a:lnTo>
                  <a:lnTo>
                    <a:pt x="1140" y="78"/>
                  </a:lnTo>
                  <a:lnTo>
                    <a:pt x="1142" y="85"/>
                  </a:lnTo>
                  <a:lnTo>
                    <a:pt x="1142" y="94"/>
                  </a:lnTo>
                  <a:lnTo>
                    <a:pt x="1143" y="104"/>
                  </a:lnTo>
                  <a:lnTo>
                    <a:pt x="1067" y="104"/>
                  </a:lnTo>
                  <a:lnTo>
                    <a:pt x="1067" y="105"/>
                  </a:lnTo>
                  <a:close/>
                  <a:moveTo>
                    <a:pt x="1112" y="83"/>
                  </a:moveTo>
                  <a:lnTo>
                    <a:pt x="1111" y="78"/>
                  </a:lnTo>
                  <a:lnTo>
                    <a:pt x="1110" y="74"/>
                  </a:lnTo>
                  <a:lnTo>
                    <a:pt x="1108" y="71"/>
                  </a:lnTo>
                  <a:lnTo>
                    <a:pt x="1106" y="68"/>
                  </a:lnTo>
                  <a:lnTo>
                    <a:pt x="1103" y="66"/>
                  </a:lnTo>
                  <a:lnTo>
                    <a:pt x="1101" y="65"/>
                  </a:lnTo>
                  <a:lnTo>
                    <a:pt x="1099" y="64"/>
                  </a:lnTo>
                  <a:lnTo>
                    <a:pt x="1095" y="63"/>
                  </a:lnTo>
                  <a:lnTo>
                    <a:pt x="1091" y="63"/>
                  </a:lnTo>
                  <a:lnTo>
                    <a:pt x="1087" y="63"/>
                  </a:lnTo>
                  <a:lnTo>
                    <a:pt x="1083" y="64"/>
                  </a:lnTo>
                  <a:lnTo>
                    <a:pt x="1079" y="66"/>
                  </a:lnTo>
                  <a:lnTo>
                    <a:pt x="1076" y="68"/>
                  </a:lnTo>
                  <a:lnTo>
                    <a:pt x="1074" y="71"/>
                  </a:lnTo>
                  <a:lnTo>
                    <a:pt x="1072" y="74"/>
                  </a:lnTo>
                  <a:lnTo>
                    <a:pt x="1070" y="78"/>
                  </a:lnTo>
                  <a:lnTo>
                    <a:pt x="1069" y="83"/>
                  </a:lnTo>
                  <a:lnTo>
                    <a:pt x="1112" y="83"/>
                  </a:lnTo>
                  <a:close/>
                  <a:moveTo>
                    <a:pt x="1165" y="76"/>
                  </a:moveTo>
                  <a:lnTo>
                    <a:pt x="1166" y="71"/>
                  </a:lnTo>
                  <a:lnTo>
                    <a:pt x="1166" y="67"/>
                  </a:lnTo>
                  <a:lnTo>
                    <a:pt x="1167" y="63"/>
                  </a:lnTo>
                  <a:lnTo>
                    <a:pt x="1169" y="59"/>
                  </a:lnTo>
                  <a:lnTo>
                    <a:pt x="1171" y="56"/>
                  </a:lnTo>
                  <a:lnTo>
                    <a:pt x="1173" y="53"/>
                  </a:lnTo>
                  <a:lnTo>
                    <a:pt x="1175" y="51"/>
                  </a:lnTo>
                  <a:lnTo>
                    <a:pt x="1178" y="48"/>
                  </a:lnTo>
                  <a:lnTo>
                    <a:pt x="1181" y="46"/>
                  </a:lnTo>
                  <a:lnTo>
                    <a:pt x="1184" y="44"/>
                  </a:lnTo>
                  <a:lnTo>
                    <a:pt x="1192" y="42"/>
                  </a:lnTo>
                  <a:lnTo>
                    <a:pt x="1197" y="41"/>
                  </a:lnTo>
                  <a:lnTo>
                    <a:pt x="1202" y="40"/>
                  </a:lnTo>
                  <a:lnTo>
                    <a:pt x="1213" y="39"/>
                  </a:lnTo>
                  <a:lnTo>
                    <a:pt x="1219" y="40"/>
                  </a:lnTo>
                  <a:lnTo>
                    <a:pt x="1224" y="40"/>
                  </a:lnTo>
                  <a:lnTo>
                    <a:pt x="1229" y="41"/>
                  </a:lnTo>
                  <a:lnTo>
                    <a:pt x="1234" y="42"/>
                  </a:lnTo>
                  <a:lnTo>
                    <a:pt x="1242" y="46"/>
                  </a:lnTo>
                  <a:lnTo>
                    <a:pt x="1249" y="51"/>
                  </a:lnTo>
                  <a:lnTo>
                    <a:pt x="1252" y="53"/>
                  </a:lnTo>
                  <a:lnTo>
                    <a:pt x="1254" y="56"/>
                  </a:lnTo>
                  <a:lnTo>
                    <a:pt x="1256" y="59"/>
                  </a:lnTo>
                  <a:lnTo>
                    <a:pt x="1258" y="63"/>
                  </a:lnTo>
                  <a:lnTo>
                    <a:pt x="1260" y="71"/>
                  </a:lnTo>
                  <a:lnTo>
                    <a:pt x="1260" y="76"/>
                  </a:lnTo>
                  <a:lnTo>
                    <a:pt x="1260" y="81"/>
                  </a:lnTo>
                  <a:lnTo>
                    <a:pt x="1260" y="130"/>
                  </a:lnTo>
                  <a:lnTo>
                    <a:pt x="1260" y="137"/>
                  </a:lnTo>
                  <a:lnTo>
                    <a:pt x="1261" y="141"/>
                  </a:lnTo>
                  <a:lnTo>
                    <a:pt x="1262" y="145"/>
                  </a:lnTo>
                  <a:lnTo>
                    <a:pt x="1264" y="148"/>
                  </a:lnTo>
                  <a:lnTo>
                    <a:pt x="1232" y="148"/>
                  </a:lnTo>
                  <a:lnTo>
                    <a:pt x="1229" y="140"/>
                  </a:lnTo>
                  <a:lnTo>
                    <a:pt x="1222" y="145"/>
                  </a:lnTo>
                  <a:lnTo>
                    <a:pt x="1219" y="147"/>
                  </a:lnTo>
                  <a:lnTo>
                    <a:pt x="1215" y="149"/>
                  </a:lnTo>
                  <a:lnTo>
                    <a:pt x="1207" y="151"/>
                  </a:lnTo>
                  <a:lnTo>
                    <a:pt x="1203" y="151"/>
                  </a:lnTo>
                  <a:lnTo>
                    <a:pt x="1199" y="151"/>
                  </a:lnTo>
                  <a:lnTo>
                    <a:pt x="1190" y="151"/>
                  </a:lnTo>
                  <a:lnTo>
                    <a:pt x="1182" y="149"/>
                  </a:lnTo>
                  <a:lnTo>
                    <a:pt x="1179" y="147"/>
                  </a:lnTo>
                  <a:lnTo>
                    <a:pt x="1176" y="146"/>
                  </a:lnTo>
                  <a:lnTo>
                    <a:pt x="1170" y="142"/>
                  </a:lnTo>
                  <a:lnTo>
                    <a:pt x="1168" y="139"/>
                  </a:lnTo>
                  <a:lnTo>
                    <a:pt x="1166" y="137"/>
                  </a:lnTo>
                  <a:lnTo>
                    <a:pt x="1164" y="134"/>
                  </a:lnTo>
                  <a:lnTo>
                    <a:pt x="1162" y="131"/>
                  </a:lnTo>
                  <a:lnTo>
                    <a:pt x="1161" y="128"/>
                  </a:lnTo>
                  <a:lnTo>
                    <a:pt x="1160" y="125"/>
                  </a:lnTo>
                  <a:lnTo>
                    <a:pt x="1160" y="121"/>
                  </a:lnTo>
                  <a:lnTo>
                    <a:pt x="1159" y="118"/>
                  </a:lnTo>
                  <a:lnTo>
                    <a:pt x="1160" y="111"/>
                  </a:lnTo>
                  <a:lnTo>
                    <a:pt x="1162" y="105"/>
                  </a:lnTo>
                  <a:lnTo>
                    <a:pt x="1163" y="103"/>
                  </a:lnTo>
                  <a:lnTo>
                    <a:pt x="1163" y="102"/>
                  </a:lnTo>
                  <a:lnTo>
                    <a:pt x="1165" y="99"/>
                  </a:lnTo>
                  <a:lnTo>
                    <a:pt x="1167" y="97"/>
                  </a:lnTo>
                  <a:lnTo>
                    <a:pt x="1169" y="94"/>
                  </a:lnTo>
                  <a:lnTo>
                    <a:pt x="1175" y="90"/>
                  </a:lnTo>
                  <a:lnTo>
                    <a:pt x="1182" y="87"/>
                  </a:lnTo>
                  <a:lnTo>
                    <a:pt x="1191" y="85"/>
                  </a:lnTo>
                  <a:lnTo>
                    <a:pt x="1201" y="83"/>
                  </a:lnTo>
                  <a:lnTo>
                    <a:pt x="1218" y="80"/>
                  </a:lnTo>
                  <a:lnTo>
                    <a:pt x="1223" y="79"/>
                  </a:lnTo>
                  <a:lnTo>
                    <a:pt x="1226" y="77"/>
                  </a:lnTo>
                  <a:lnTo>
                    <a:pt x="1227" y="76"/>
                  </a:lnTo>
                  <a:lnTo>
                    <a:pt x="1228" y="73"/>
                  </a:lnTo>
                  <a:lnTo>
                    <a:pt x="1228" y="71"/>
                  </a:lnTo>
                  <a:lnTo>
                    <a:pt x="1227" y="69"/>
                  </a:lnTo>
                  <a:lnTo>
                    <a:pt x="1226" y="67"/>
                  </a:lnTo>
                  <a:lnTo>
                    <a:pt x="1224" y="66"/>
                  </a:lnTo>
                  <a:lnTo>
                    <a:pt x="1219" y="64"/>
                  </a:lnTo>
                  <a:lnTo>
                    <a:pt x="1215" y="63"/>
                  </a:lnTo>
                  <a:lnTo>
                    <a:pt x="1211" y="63"/>
                  </a:lnTo>
                  <a:lnTo>
                    <a:pt x="1207" y="63"/>
                  </a:lnTo>
                  <a:lnTo>
                    <a:pt x="1204" y="64"/>
                  </a:lnTo>
                  <a:lnTo>
                    <a:pt x="1200" y="65"/>
                  </a:lnTo>
                  <a:lnTo>
                    <a:pt x="1199" y="66"/>
                  </a:lnTo>
                  <a:lnTo>
                    <a:pt x="1198" y="66"/>
                  </a:lnTo>
                  <a:lnTo>
                    <a:pt x="1195" y="68"/>
                  </a:lnTo>
                  <a:lnTo>
                    <a:pt x="1194" y="70"/>
                  </a:lnTo>
                  <a:lnTo>
                    <a:pt x="1192" y="73"/>
                  </a:lnTo>
                  <a:lnTo>
                    <a:pt x="1192" y="76"/>
                  </a:lnTo>
                  <a:lnTo>
                    <a:pt x="1165" y="76"/>
                  </a:lnTo>
                  <a:close/>
                  <a:moveTo>
                    <a:pt x="1229" y="99"/>
                  </a:moveTo>
                  <a:lnTo>
                    <a:pt x="1225" y="100"/>
                  </a:lnTo>
                  <a:lnTo>
                    <a:pt x="1223" y="101"/>
                  </a:lnTo>
                  <a:lnTo>
                    <a:pt x="1220" y="101"/>
                  </a:lnTo>
                  <a:lnTo>
                    <a:pt x="1208" y="104"/>
                  </a:lnTo>
                  <a:lnTo>
                    <a:pt x="1201" y="106"/>
                  </a:lnTo>
                  <a:lnTo>
                    <a:pt x="1198" y="107"/>
                  </a:lnTo>
                  <a:lnTo>
                    <a:pt x="1196" y="109"/>
                  </a:lnTo>
                  <a:lnTo>
                    <a:pt x="1194" y="111"/>
                  </a:lnTo>
                  <a:lnTo>
                    <a:pt x="1193" y="112"/>
                  </a:lnTo>
                  <a:lnTo>
                    <a:pt x="1192" y="114"/>
                  </a:lnTo>
                  <a:lnTo>
                    <a:pt x="1192" y="116"/>
                  </a:lnTo>
                  <a:lnTo>
                    <a:pt x="1192" y="119"/>
                  </a:lnTo>
                  <a:lnTo>
                    <a:pt x="1193" y="121"/>
                  </a:lnTo>
                  <a:lnTo>
                    <a:pt x="1194" y="123"/>
                  </a:lnTo>
                  <a:lnTo>
                    <a:pt x="1196" y="124"/>
                  </a:lnTo>
                  <a:lnTo>
                    <a:pt x="1198" y="126"/>
                  </a:lnTo>
                  <a:lnTo>
                    <a:pt x="1200" y="127"/>
                  </a:lnTo>
                  <a:lnTo>
                    <a:pt x="1204" y="127"/>
                  </a:lnTo>
                  <a:lnTo>
                    <a:pt x="1207" y="127"/>
                  </a:lnTo>
                  <a:lnTo>
                    <a:pt x="1214" y="127"/>
                  </a:lnTo>
                  <a:lnTo>
                    <a:pt x="1217" y="126"/>
                  </a:lnTo>
                  <a:lnTo>
                    <a:pt x="1220" y="124"/>
                  </a:lnTo>
                  <a:lnTo>
                    <a:pt x="1223" y="122"/>
                  </a:lnTo>
                  <a:lnTo>
                    <a:pt x="1225" y="120"/>
                  </a:lnTo>
                  <a:lnTo>
                    <a:pt x="1228" y="117"/>
                  </a:lnTo>
                  <a:lnTo>
                    <a:pt x="1229" y="113"/>
                  </a:lnTo>
                  <a:lnTo>
                    <a:pt x="1229" y="99"/>
                  </a:lnTo>
                  <a:close/>
                  <a:moveTo>
                    <a:pt x="1319" y="44"/>
                  </a:moveTo>
                  <a:lnTo>
                    <a:pt x="1317" y="62"/>
                  </a:lnTo>
                  <a:lnTo>
                    <a:pt x="1320" y="56"/>
                  </a:lnTo>
                  <a:lnTo>
                    <a:pt x="1322" y="51"/>
                  </a:lnTo>
                  <a:lnTo>
                    <a:pt x="1325" y="47"/>
                  </a:lnTo>
                  <a:lnTo>
                    <a:pt x="1329" y="44"/>
                  </a:lnTo>
                  <a:lnTo>
                    <a:pt x="1334" y="42"/>
                  </a:lnTo>
                  <a:lnTo>
                    <a:pt x="1339" y="41"/>
                  </a:lnTo>
                  <a:lnTo>
                    <a:pt x="1346" y="40"/>
                  </a:lnTo>
                  <a:lnTo>
                    <a:pt x="1354" y="39"/>
                  </a:lnTo>
                  <a:lnTo>
                    <a:pt x="1354" y="69"/>
                  </a:lnTo>
                  <a:lnTo>
                    <a:pt x="1345" y="69"/>
                  </a:lnTo>
                  <a:lnTo>
                    <a:pt x="1341" y="69"/>
                  </a:lnTo>
                  <a:lnTo>
                    <a:pt x="1337" y="70"/>
                  </a:lnTo>
                  <a:lnTo>
                    <a:pt x="1334" y="71"/>
                  </a:lnTo>
                  <a:lnTo>
                    <a:pt x="1331" y="72"/>
                  </a:lnTo>
                  <a:lnTo>
                    <a:pt x="1328" y="74"/>
                  </a:lnTo>
                  <a:lnTo>
                    <a:pt x="1325" y="76"/>
                  </a:lnTo>
                  <a:lnTo>
                    <a:pt x="1323" y="78"/>
                  </a:lnTo>
                  <a:lnTo>
                    <a:pt x="1322" y="81"/>
                  </a:lnTo>
                  <a:lnTo>
                    <a:pt x="1320" y="87"/>
                  </a:lnTo>
                  <a:lnTo>
                    <a:pt x="1318" y="95"/>
                  </a:lnTo>
                  <a:lnTo>
                    <a:pt x="1318" y="105"/>
                  </a:lnTo>
                  <a:lnTo>
                    <a:pt x="1317" y="119"/>
                  </a:lnTo>
                  <a:lnTo>
                    <a:pt x="1317" y="150"/>
                  </a:lnTo>
                  <a:lnTo>
                    <a:pt x="1287" y="150"/>
                  </a:lnTo>
                  <a:lnTo>
                    <a:pt x="1287" y="44"/>
                  </a:lnTo>
                  <a:lnTo>
                    <a:pt x="1319" y="44"/>
                  </a:lnTo>
                  <a:close/>
                  <a:moveTo>
                    <a:pt x="1403" y="42"/>
                  </a:moveTo>
                  <a:lnTo>
                    <a:pt x="1403" y="52"/>
                  </a:lnTo>
                  <a:lnTo>
                    <a:pt x="1410" y="45"/>
                  </a:lnTo>
                  <a:lnTo>
                    <a:pt x="1414" y="43"/>
                  </a:lnTo>
                  <a:lnTo>
                    <a:pt x="1417" y="41"/>
                  </a:lnTo>
                  <a:lnTo>
                    <a:pt x="1421" y="39"/>
                  </a:lnTo>
                  <a:lnTo>
                    <a:pt x="1424" y="39"/>
                  </a:lnTo>
                  <a:lnTo>
                    <a:pt x="1428" y="38"/>
                  </a:lnTo>
                  <a:lnTo>
                    <a:pt x="1433" y="38"/>
                  </a:lnTo>
                  <a:lnTo>
                    <a:pt x="1441" y="39"/>
                  </a:lnTo>
                  <a:lnTo>
                    <a:pt x="1449" y="41"/>
                  </a:lnTo>
                  <a:lnTo>
                    <a:pt x="1452" y="42"/>
                  </a:lnTo>
                  <a:lnTo>
                    <a:pt x="1455" y="44"/>
                  </a:lnTo>
                  <a:lnTo>
                    <a:pt x="1458" y="46"/>
                  </a:lnTo>
                  <a:lnTo>
                    <a:pt x="1461" y="49"/>
                  </a:lnTo>
                  <a:lnTo>
                    <a:pt x="1465" y="55"/>
                  </a:lnTo>
                  <a:lnTo>
                    <a:pt x="1467" y="58"/>
                  </a:lnTo>
                  <a:lnTo>
                    <a:pt x="1468" y="62"/>
                  </a:lnTo>
                  <a:lnTo>
                    <a:pt x="1470" y="70"/>
                  </a:lnTo>
                  <a:lnTo>
                    <a:pt x="1471" y="74"/>
                  </a:lnTo>
                  <a:lnTo>
                    <a:pt x="1471" y="79"/>
                  </a:lnTo>
                  <a:lnTo>
                    <a:pt x="1471" y="148"/>
                  </a:lnTo>
                  <a:lnTo>
                    <a:pt x="1440" y="148"/>
                  </a:lnTo>
                  <a:lnTo>
                    <a:pt x="1440" y="90"/>
                  </a:lnTo>
                  <a:lnTo>
                    <a:pt x="1440" y="77"/>
                  </a:lnTo>
                  <a:lnTo>
                    <a:pt x="1439" y="73"/>
                  </a:lnTo>
                  <a:lnTo>
                    <a:pt x="1437" y="70"/>
                  </a:lnTo>
                  <a:lnTo>
                    <a:pt x="1435" y="68"/>
                  </a:lnTo>
                  <a:lnTo>
                    <a:pt x="1431" y="66"/>
                  </a:lnTo>
                  <a:lnTo>
                    <a:pt x="1428" y="65"/>
                  </a:lnTo>
                  <a:lnTo>
                    <a:pt x="1424" y="65"/>
                  </a:lnTo>
                  <a:lnTo>
                    <a:pt x="1420" y="65"/>
                  </a:lnTo>
                  <a:lnTo>
                    <a:pt x="1416" y="66"/>
                  </a:lnTo>
                  <a:lnTo>
                    <a:pt x="1413" y="68"/>
                  </a:lnTo>
                  <a:lnTo>
                    <a:pt x="1410" y="70"/>
                  </a:lnTo>
                  <a:lnTo>
                    <a:pt x="1407" y="73"/>
                  </a:lnTo>
                  <a:lnTo>
                    <a:pt x="1406" y="77"/>
                  </a:lnTo>
                  <a:lnTo>
                    <a:pt x="1405" y="82"/>
                  </a:lnTo>
                  <a:lnTo>
                    <a:pt x="1405" y="88"/>
                  </a:lnTo>
                  <a:lnTo>
                    <a:pt x="1405" y="148"/>
                  </a:lnTo>
                  <a:lnTo>
                    <a:pt x="1375" y="148"/>
                  </a:lnTo>
                  <a:lnTo>
                    <a:pt x="1375" y="42"/>
                  </a:lnTo>
                  <a:lnTo>
                    <a:pt x="1403" y="42"/>
                  </a:lnTo>
                  <a:close/>
                  <a:moveTo>
                    <a:pt x="1529" y="28"/>
                  </a:moveTo>
                  <a:lnTo>
                    <a:pt x="1499" y="28"/>
                  </a:lnTo>
                  <a:lnTo>
                    <a:pt x="1499" y="2"/>
                  </a:lnTo>
                  <a:lnTo>
                    <a:pt x="1529" y="2"/>
                  </a:lnTo>
                  <a:lnTo>
                    <a:pt x="1529" y="28"/>
                  </a:lnTo>
                  <a:close/>
                  <a:moveTo>
                    <a:pt x="1529" y="150"/>
                  </a:moveTo>
                  <a:lnTo>
                    <a:pt x="1499" y="150"/>
                  </a:lnTo>
                  <a:lnTo>
                    <a:pt x="1499" y="44"/>
                  </a:lnTo>
                  <a:lnTo>
                    <a:pt x="1529" y="44"/>
                  </a:lnTo>
                  <a:lnTo>
                    <a:pt x="1529" y="150"/>
                  </a:lnTo>
                  <a:close/>
                  <a:moveTo>
                    <a:pt x="1588" y="42"/>
                  </a:moveTo>
                  <a:lnTo>
                    <a:pt x="1588" y="52"/>
                  </a:lnTo>
                  <a:lnTo>
                    <a:pt x="1596" y="45"/>
                  </a:lnTo>
                  <a:lnTo>
                    <a:pt x="1599" y="43"/>
                  </a:lnTo>
                  <a:lnTo>
                    <a:pt x="1603" y="41"/>
                  </a:lnTo>
                  <a:lnTo>
                    <a:pt x="1606" y="39"/>
                  </a:lnTo>
                  <a:lnTo>
                    <a:pt x="1610" y="39"/>
                  </a:lnTo>
                  <a:lnTo>
                    <a:pt x="1613" y="38"/>
                  </a:lnTo>
                  <a:lnTo>
                    <a:pt x="1617" y="38"/>
                  </a:lnTo>
                  <a:lnTo>
                    <a:pt x="1626" y="39"/>
                  </a:lnTo>
                  <a:lnTo>
                    <a:pt x="1633" y="41"/>
                  </a:lnTo>
                  <a:lnTo>
                    <a:pt x="1637" y="42"/>
                  </a:lnTo>
                  <a:lnTo>
                    <a:pt x="1640" y="44"/>
                  </a:lnTo>
                  <a:lnTo>
                    <a:pt x="1643" y="46"/>
                  </a:lnTo>
                  <a:lnTo>
                    <a:pt x="1645" y="49"/>
                  </a:lnTo>
                  <a:lnTo>
                    <a:pt x="1649" y="55"/>
                  </a:lnTo>
                  <a:lnTo>
                    <a:pt x="1651" y="58"/>
                  </a:lnTo>
                  <a:lnTo>
                    <a:pt x="1653" y="62"/>
                  </a:lnTo>
                  <a:lnTo>
                    <a:pt x="1654" y="70"/>
                  </a:lnTo>
                  <a:lnTo>
                    <a:pt x="1655" y="74"/>
                  </a:lnTo>
                  <a:lnTo>
                    <a:pt x="1655" y="79"/>
                  </a:lnTo>
                  <a:lnTo>
                    <a:pt x="1655" y="148"/>
                  </a:lnTo>
                  <a:lnTo>
                    <a:pt x="1624" y="148"/>
                  </a:lnTo>
                  <a:lnTo>
                    <a:pt x="1624" y="90"/>
                  </a:lnTo>
                  <a:lnTo>
                    <a:pt x="1624" y="77"/>
                  </a:lnTo>
                  <a:lnTo>
                    <a:pt x="1623" y="73"/>
                  </a:lnTo>
                  <a:lnTo>
                    <a:pt x="1622" y="70"/>
                  </a:lnTo>
                  <a:lnTo>
                    <a:pt x="1619" y="68"/>
                  </a:lnTo>
                  <a:lnTo>
                    <a:pt x="1616" y="66"/>
                  </a:lnTo>
                  <a:lnTo>
                    <a:pt x="1613" y="65"/>
                  </a:lnTo>
                  <a:lnTo>
                    <a:pt x="1609" y="65"/>
                  </a:lnTo>
                  <a:lnTo>
                    <a:pt x="1605" y="65"/>
                  </a:lnTo>
                  <a:lnTo>
                    <a:pt x="1602" y="66"/>
                  </a:lnTo>
                  <a:lnTo>
                    <a:pt x="1598" y="68"/>
                  </a:lnTo>
                  <a:lnTo>
                    <a:pt x="1595" y="70"/>
                  </a:lnTo>
                  <a:lnTo>
                    <a:pt x="1593" y="73"/>
                  </a:lnTo>
                  <a:lnTo>
                    <a:pt x="1591" y="77"/>
                  </a:lnTo>
                  <a:lnTo>
                    <a:pt x="1591" y="82"/>
                  </a:lnTo>
                  <a:lnTo>
                    <a:pt x="1591" y="88"/>
                  </a:lnTo>
                  <a:lnTo>
                    <a:pt x="1591" y="148"/>
                  </a:lnTo>
                  <a:lnTo>
                    <a:pt x="1560" y="148"/>
                  </a:lnTo>
                  <a:lnTo>
                    <a:pt x="1560" y="42"/>
                  </a:lnTo>
                  <a:lnTo>
                    <a:pt x="158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18EEC46-F356-4E93-AF45-7DAC5C23F2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2360613"/>
              <a:ext cx="8150225" cy="1535113"/>
            </a:xfrm>
            <a:custGeom>
              <a:avLst/>
              <a:gdLst>
                <a:gd name="T0" fmla="*/ 4441 w 5134"/>
                <a:gd name="T1" fmla="*/ 871 h 967"/>
                <a:gd name="T2" fmla="*/ 4563 w 5134"/>
                <a:gd name="T3" fmla="*/ 640 h 967"/>
                <a:gd name="T4" fmla="*/ 4637 w 5134"/>
                <a:gd name="T5" fmla="*/ 768 h 967"/>
                <a:gd name="T6" fmla="*/ 4890 w 5134"/>
                <a:gd name="T7" fmla="*/ 747 h 967"/>
                <a:gd name="T8" fmla="*/ 4869 w 5134"/>
                <a:gd name="T9" fmla="*/ 618 h 967"/>
                <a:gd name="T10" fmla="*/ 4433 w 5134"/>
                <a:gd name="T11" fmla="*/ 455 h 967"/>
                <a:gd name="T12" fmla="*/ 4390 w 5134"/>
                <a:gd name="T13" fmla="*/ 194 h 967"/>
                <a:gd name="T14" fmla="*/ 4559 w 5134"/>
                <a:gd name="T15" fmla="*/ 30 h 967"/>
                <a:gd name="T16" fmla="*/ 4900 w 5134"/>
                <a:gd name="T17" fmla="*/ 19 h 967"/>
                <a:gd name="T18" fmla="*/ 5087 w 5134"/>
                <a:gd name="T19" fmla="*/ 168 h 967"/>
                <a:gd name="T20" fmla="*/ 4882 w 5134"/>
                <a:gd name="T21" fmla="*/ 226 h 967"/>
                <a:gd name="T22" fmla="*/ 4666 w 5134"/>
                <a:gd name="T23" fmla="*/ 188 h 967"/>
                <a:gd name="T24" fmla="*/ 4593 w 5134"/>
                <a:gd name="T25" fmla="*/ 288 h 967"/>
                <a:gd name="T26" fmla="*/ 4970 w 5134"/>
                <a:gd name="T27" fmla="*/ 421 h 967"/>
                <a:gd name="T28" fmla="*/ 5124 w 5134"/>
                <a:gd name="T29" fmla="*/ 579 h 967"/>
                <a:gd name="T30" fmla="*/ 5075 w 5134"/>
                <a:gd name="T31" fmla="*/ 839 h 967"/>
                <a:gd name="T32" fmla="*/ 4768 w 5134"/>
                <a:gd name="T33" fmla="*/ 966 h 967"/>
                <a:gd name="T34" fmla="*/ 3413 w 5134"/>
                <a:gd name="T35" fmla="*/ 388 h 967"/>
                <a:gd name="T36" fmla="*/ 1200 w 5134"/>
                <a:gd name="T37" fmla="*/ 947 h 967"/>
                <a:gd name="T38" fmla="*/ 953 w 5134"/>
                <a:gd name="T39" fmla="*/ 746 h 967"/>
                <a:gd name="T40" fmla="*/ 910 w 5134"/>
                <a:gd name="T41" fmla="*/ 328 h 967"/>
                <a:gd name="T42" fmla="*/ 1087 w 5134"/>
                <a:gd name="T43" fmla="*/ 68 h 967"/>
                <a:gd name="T44" fmla="*/ 1442 w 5134"/>
                <a:gd name="T45" fmla="*/ 9 h 967"/>
                <a:gd name="T46" fmla="*/ 1692 w 5134"/>
                <a:gd name="T47" fmla="*/ 165 h 967"/>
                <a:gd name="T48" fmla="*/ 1479 w 5134"/>
                <a:gd name="T49" fmla="*/ 264 h 967"/>
                <a:gd name="T50" fmla="*/ 1275 w 5134"/>
                <a:gd name="T51" fmla="*/ 217 h 967"/>
                <a:gd name="T52" fmla="*/ 1140 w 5134"/>
                <a:gd name="T53" fmla="*/ 392 h 967"/>
                <a:gd name="T54" fmla="*/ 1174 w 5134"/>
                <a:gd name="T55" fmla="*/ 670 h 967"/>
                <a:gd name="T56" fmla="*/ 1366 w 5134"/>
                <a:gd name="T57" fmla="*/ 760 h 967"/>
                <a:gd name="T58" fmla="*/ 1498 w 5134"/>
                <a:gd name="T59" fmla="*/ 659 h 967"/>
                <a:gd name="T60" fmla="*/ 1688 w 5134"/>
                <a:gd name="T61" fmla="*/ 812 h 967"/>
                <a:gd name="T62" fmla="*/ 1386 w 5134"/>
                <a:gd name="T63" fmla="*/ 965 h 967"/>
                <a:gd name="T64" fmla="*/ 2021 w 5134"/>
                <a:gd name="T65" fmla="*/ 885 h 967"/>
                <a:gd name="T66" fmla="*/ 1849 w 5134"/>
                <a:gd name="T67" fmla="*/ 588 h 967"/>
                <a:gd name="T68" fmla="*/ 1916 w 5134"/>
                <a:gd name="T69" fmla="*/ 190 h 967"/>
                <a:gd name="T70" fmla="*/ 2169 w 5134"/>
                <a:gd name="T71" fmla="*/ 13 h 967"/>
                <a:gd name="T72" fmla="*/ 2526 w 5134"/>
                <a:gd name="T73" fmla="*/ 57 h 967"/>
                <a:gd name="T74" fmla="*/ 2689 w 5134"/>
                <a:gd name="T75" fmla="*/ 284 h 967"/>
                <a:gd name="T76" fmla="*/ 2366 w 5134"/>
                <a:gd name="T77" fmla="*/ 219 h 967"/>
                <a:gd name="T78" fmla="*/ 2151 w 5134"/>
                <a:gd name="T79" fmla="*/ 262 h 967"/>
                <a:gd name="T80" fmla="*/ 2082 w 5134"/>
                <a:gd name="T81" fmla="*/ 516 h 967"/>
                <a:gd name="T82" fmla="*/ 2182 w 5134"/>
                <a:gd name="T83" fmla="*/ 733 h 967"/>
                <a:gd name="T84" fmla="*/ 2385 w 5134"/>
                <a:gd name="T85" fmla="*/ 738 h 967"/>
                <a:gd name="T86" fmla="*/ 2707 w 5134"/>
                <a:gd name="T87" fmla="*/ 624 h 967"/>
                <a:gd name="T88" fmla="*/ 2548 w 5134"/>
                <a:gd name="T89" fmla="*/ 896 h 967"/>
                <a:gd name="T90" fmla="*/ 3786 w 5134"/>
                <a:gd name="T91" fmla="*/ 958 h 967"/>
                <a:gd name="T92" fmla="*/ 3535 w 5134"/>
                <a:gd name="T93" fmla="*/ 793 h 967"/>
                <a:gd name="T94" fmla="*/ 3722 w 5134"/>
                <a:gd name="T95" fmla="*/ 691 h 967"/>
                <a:gd name="T96" fmla="*/ 3877 w 5134"/>
                <a:gd name="T97" fmla="*/ 787 h 967"/>
                <a:gd name="T98" fmla="*/ 4063 w 5134"/>
                <a:gd name="T99" fmla="*/ 711 h 967"/>
                <a:gd name="T100" fmla="*/ 3802 w 5134"/>
                <a:gd name="T101" fmla="*/ 557 h 967"/>
                <a:gd name="T102" fmla="*/ 3547 w 5134"/>
                <a:gd name="T103" fmla="*/ 394 h 967"/>
                <a:gd name="T104" fmla="*/ 3563 w 5134"/>
                <a:gd name="T105" fmla="*/ 147 h 967"/>
                <a:gd name="T106" fmla="*/ 3798 w 5134"/>
                <a:gd name="T107" fmla="*/ 8 h 967"/>
                <a:gd name="T108" fmla="*/ 4130 w 5134"/>
                <a:gd name="T109" fmla="*/ 52 h 967"/>
                <a:gd name="T110" fmla="*/ 4259 w 5134"/>
                <a:gd name="T111" fmla="*/ 231 h 967"/>
                <a:gd name="T112" fmla="*/ 3998 w 5134"/>
                <a:gd name="T113" fmla="*/ 199 h 967"/>
                <a:gd name="T114" fmla="*/ 3761 w 5134"/>
                <a:gd name="T115" fmla="*/ 219 h 967"/>
                <a:gd name="T116" fmla="*/ 3766 w 5134"/>
                <a:gd name="T117" fmla="*/ 319 h 967"/>
                <a:gd name="T118" fmla="*/ 4181 w 5134"/>
                <a:gd name="T119" fmla="*/ 454 h 967"/>
                <a:gd name="T120" fmla="*/ 4285 w 5134"/>
                <a:gd name="T121" fmla="*/ 643 h 967"/>
                <a:gd name="T122" fmla="*/ 4154 w 5134"/>
                <a:gd name="T123" fmla="*/ 90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34" h="967">
                  <a:moveTo>
                    <a:pt x="4746" y="967"/>
                  </a:moveTo>
                  <a:lnTo>
                    <a:pt x="4722" y="966"/>
                  </a:lnTo>
                  <a:lnTo>
                    <a:pt x="4700" y="965"/>
                  </a:lnTo>
                  <a:lnTo>
                    <a:pt x="4678" y="964"/>
                  </a:lnTo>
                  <a:lnTo>
                    <a:pt x="4657" y="961"/>
                  </a:lnTo>
                  <a:lnTo>
                    <a:pt x="4636" y="958"/>
                  </a:lnTo>
                  <a:lnTo>
                    <a:pt x="4616" y="954"/>
                  </a:lnTo>
                  <a:lnTo>
                    <a:pt x="4607" y="952"/>
                  </a:lnTo>
                  <a:lnTo>
                    <a:pt x="4597" y="950"/>
                  </a:lnTo>
                  <a:lnTo>
                    <a:pt x="4577" y="945"/>
                  </a:lnTo>
                  <a:lnTo>
                    <a:pt x="4560" y="939"/>
                  </a:lnTo>
                  <a:lnTo>
                    <a:pt x="4542" y="933"/>
                  </a:lnTo>
                  <a:lnTo>
                    <a:pt x="4526" y="926"/>
                  </a:lnTo>
                  <a:lnTo>
                    <a:pt x="4510" y="918"/>
                  </a:lnTo>
                  <a:lnTo>
                    <a:pt x="4495" y="910"/>
                  </a:lnTo>
                  <a:lnTo>
                    <a:pt x="4487" y="905"/>
                  </a:lnTo>
                  <a:lnTo>
                    <a:pt x="4480" y="901"/>
                  </a:lnTo>
                  <a:lnTo>
                    <a:pt x="4467" y="891"/>
                  </a:lnTo>
                  <a:lnTo>
                    <a:pt x="4454" y="881"/>
                  </a:lnTo>
                  <a:lnTo>
                    <a:pt x="4441" y="871"/>
                  </a:lnTo>
                  <a:lnTo>
                    <a:pt x="4430" y="859"/>
                  </a:lnTo>
                  <a:lnTo>
                    <a:pt x="4419" y="847"/>
                  </a:lnTo>
                  <a:lnTo>
                    <a:pt x="4409" y="835"/>
                  </a:lnTo>
                  <a:lnTo>
                    <a:pt x="4400" y="822"/>
                  </a:lnTo>
                  <a:lnTo>
                    <a:pt x="4391" y="808"/>
                  </a:lnTo>
                  <a:lnTo>
                    <a:pt x="4383" y="793"/>
                  </a:lnTo>
                  <a:lnTo>
                    <a:pt x="4376" y="779"/>
                  </a:lnTo>
                  <a:lnTo>
                    <a:pt x="4370" y="763"/>
                  </a:lnTo>
                  <a:lnTo>
                    <a:pt x="4365" y="747"/>
                  </a:lnTo>
                  <a:lnTo>
                    <a:pt x="4360" y="731"/>
                  </a:lnTo>
                  <a:lnTo>
                    <a:pt x="4358" y="722"/>
                  </a:lnTo>
                  <a:lnTo>
                    <a:pt x="4356" y="714"/>
                  </a:lnTo>
                  <a:lnTo>
                    <a:pt x="4355" y="705"/>
                  </a:lnTo>
                  <a:lnTo>
                    <a:pt x="4353" y="696"/>
                  </a:lnTo>
                  <a:lnTo>
                    <a:pt x="4351" y="678"/>
                  </a:lnTo>
                  <a:lnTo>
                    <a:pt x="4350" y="659"/>
                  </a:lnTo>
                  <a:lnTo>
                    <a:pt x="4349" y="640"/>
                  </a:lnTo>
                  <a:lnTo>
                    <a:pt x="4349" y="636"/>
                  </a:lnTo>
                  <a:lnTo>
                    <a:pt x="4563" y="636"/>
                  </a:lnTo>
                  <a:lnTo>
                    <a:pt x="4563" y="640"/>
                  </a:lnTo>
                  <a:lnTo>
                    <a:pt x="4563" y="649"/>
                  </a:lnTo>
                  <a:lnTo>
                    <a:pt x="4564" y="658"/>
                  </a:lnTo>
                  <a:lnTo>
                    <a:pt x="4565" y="667"/>
                  </a:lnTo>
                  <a:lnTo>
                    <a:pt x="4567" y="675"/>
                  </a:lnTo>
                  <a:lnTo>
                    <a:pt x="4569" y="683"/>
                  </a:lnTo>
                  <a:lnTo>
                    <a:pt x="4571" y="691"/>
                  </a:lnTo>
                  <a:lnTo>
                    <a:pt x="4573" y="699"/>
                  </a:lnTo>
                  <a:lnTo>
                    <a:pt x="4576" y="706"/>
                  </a:lnTo>
                  <a:lnTo>
                    <a:pt x="4583" y="719"/>
                  </a:lnTo>
                  <a:lnTo>
                    <a:pt x="4588" y="725"/>
                  </a:lnTo>
                  <a:lnTo>
                    <a:pt x="4592" y="731"/>
                  </a:lnTo>
                  <a:lnTo>
                    <a:pt x="4596" y="737"/>
                  </a:lnTo>
                  <a:lnTo>
                    <a:pt x="4601" y="742"/>
                  </a:lnTo>
                  <a:lnTo>
                    <a:pt x="4603" y="745"/>
                  </a:lnTo>
                  <a:lnTo>
                    <a:pt x="4606" y="747"/>
                  </a:lnTo>
                  <a:lnTo>
                    <a:pt x="4612" y="752"/>
                  </a:lnTo>
                  <a:lnTo>
                    <a:pt x="4617" y="756"/>
                  </a:lnTo>
                  <a:lnTo>
                    <a:pt x="4624" y="761"/>
                  </a:lnTo>
                  <a:lnTo>
                    <a:pt x="4630" y="764"/>
                  </a:lnTo>
                  <a:lnTo>
                    <a:pt x="4637" y="768"/>
                  </a:lnTo>
                  <a:lnTo>
                    <a:pt x="4652" y="774"/>
                  </a:lnTo>
                  <a:lnTo>
                    <a:pt x="4668" y="779"/>
                  </a:lnTo>
                  <a:lnTo>
                    <a:pt x="4677" y="781"/>
                  </a:lnTo>
                  <a:lnTo>
                    <a:pt x="4686" y="783"/>
                  </a:lnTo>
                  <a:lnTo>
                    <a:pt x="4705" y="786"/>
                  </a:lnTo>
                  <a:lnTo>
                    <a:pt x="4726" y="787"/>
                  </a:lnTo>
                  <a:lnTo>
                    <a:pt x="4748" y="788"/>
                  </a:lnTo>
                  <a:lnTo>
                    <a:pt x="4767" y="787"/>
                  </a:lnTo>
                  <a:lnTo>
                    <a:pt x="4786" y="786"/>
                  </a:lnTo>
                  <a:lnTo>
                    <a:pt x="4794" y="785"/>
                  </a:lnTo>
                  <a:lnTo>
                    <a:pt x="4803" y="784"/>
                  </a:lnTo>
                  <a:lnTo>
                    <a:pt x="4811" y="783"/>
                  </a:lnTo>
                  <a:lnTo>
                    <a:pt x="4819" y="781"/>
                  </a:lnTo>
                  <a:lnTo>
                    <a:pt x="4833" y="777"/>
                  </a:lnTo>
                  <a:lnTo>
                    <a:pt x="4847" y="773"/>
                  </a:lnTo>
                  <a:lnTo>
                    <a:pt x="4859" y="767"/>
                  </a:lnTo>
                  <a:lnTo>
                    <a:pt x="4871" y="761"/>
                  </a:lnTo>
                  <a:lnTo>
                    <a:pt x="4881" y="754"/>
                  </a:lnTo>
                  <a:lnTo>
                    <a:pt x="4885" y="751"/>
                  </a:lnTo>
                  <a:lnTo>
                    <a:pt x="4890" y="747"/>
                  </a:lnTo>
                  <a:lnTo>
                    <a:pt x="4894" y="743"/>
                  </a:lnTo>
                  <a:lnTo>
                    <a:pt x="4897" y="739"/>
                  </a:lnTo>
                  <a:lnTo>
                    <a:pt x="4903" y="730"/>
                  </a:lnTo>
                  <a:lnTo>
                    <a:pt x="4908" y="721"/>
                  </a:lnTo>
                  <a:lnTo>
                    <a:pt x="4910" y="716"/>
                  </a:lnTo>
                  <a:lnTo>
                    <a:pt x="4912" y="711"/>
                  </a:lnTo>
                  <a:lnTo>
                    <a:pt x="4913" y="705"/>
                  </a:lnTo>
                  <a:lnTo>
                    <a:pt x="4914" y="700"/>
                  </a:lnTo>
                  <a:lnTo>
                    <a:pt x="4915" y="689"/>
                  </a:lnTo>
                  <a:lnTo>
                    <a:pt x="4914" y="681"/>
                  </a:lnTo>
                  <a:lnTo>
                    <a:pt x="4913" y="673"/>
                  </a:lnTo>
                  <a:lnTo>
                    <a:pt x="4911" y="666"/>
                  </a:lnTo>
                  <a:lnTo>
                    <a:pt x="4909" y="659"/>
                  </a:lnTo>
                  <a:lnTo>
                    <a:pt x="4905" y="652"/>
                  </a:lnTo>
                  <a:lnTo>
                    <a:pt x="4901" y="645"/>
                  </a:lnTo>
                  <a:lnTo>
                    <a:pt x="4896" y="639"/>
                  </a:lnTo>
                  <a:lnTo>
                    <a:pt x="4891" y="633"/>
                  </a:lnTo>
                  <a:lnTo>
                    <a:pt x="4884" y="628"/>
                  </a:lnTo>
                  <a:lnTo>
                    <a:pt x="4877" y="623"/>
                  </a:lnTo>
                  <a:lnTo>
                    <a:pt x="4869" y="618"/>
                  </a:lnTo>
                  <a:lnTo>
                    <a:pt x="4860" y="614"/>
                  </a:lnTo>
                  <a:lnTo>
                    <a:pt x="4851" y="609"/>
                  </a:lnTo>
                  <a:lnTo>
                    <a:pt x="4841" y="606"/>
                  </a:lnTo>
                  <a:lnTo>
                    <a:pt x="4830" y="602"/>
                  </a:lnTo>
                  <a:lnTo>
                    <a:pt x="4818" y="599"/>
                  </a:lnTo>
                  <a:lnTo>
                    <a:pt x="4652" y="557"/>
                  </a:lnTo>
                  <a:lnTo>
                    <a:pt x="4617" y="548"/>
                  </a:lnTo>
                  <a:lnTo>
                    <a:pt x="4601" y="544"/>
                  </a:lnTo>
                  <a:lnTo>
                    <a:pt x="4585" y="539"/>
                  </a:lnTo>
                  <a:lnTo>
                    <a:pt x="4555" y="529"/>
                  </a:lnTo>
                  <a:lnTo>
                    <a:pt x="4529" y="519"/>
                  </a:lnTo>
                  <a:lnTo>
                    <a:pt x="4517" y="513"/>
                  </a:lnTo>
                  <a:lnTo>
                    <a:pt x="4506" y="508"/>
                  </a:lnTo>
                  <a:lnTo>
                    <a:pt x="4485" y="496"/>
                  </a:lnTo>
                  <a:lnTo>
                    <a:pt x="4466" y="484"/>
                  </a:lnTo>
                  <a:lnTo>
                    <a:pt x="4458" y="477"/>
                  </a:lnTo>
                  <a:lnTo>
                    <a:pt x="4450" y="471"/>
                  </a:lnTo>
                  <a:lnTo>
                    <a:pt x="4445" y="467"/>
                  </a:lnTo>
                  <a:lnTo>
                    <a:pt x="4441" y="463"/>
                  </a:lnTo>
                  <a:lnTo>
                    <a:pt x="4433" y="455"/>
                  </a:lnTo>
                  <a:lnTo>
                    <a:pt x="4426" y="446"/>
                  </a:lnTo>
                  <a:lnTo>
                    <a:pt x="4419" y="437"/>
                  </a:lnTo>
                  <a:lnTo>
                    <a:pt x="4412" y="427"/>
                  </a:lnTo>
                  <a:lnTo>
                    <a:pt x="4406" y="416"/>
                  </a:lnTo>
                  <a:lnTo>
                    <a:pt x="4400" y="405"/>
                  </a:lnTo>
                  <a:lnTo>
                    <a:pt x="4395" y="394"/>
                  </a:lnTo>
                  <a:lnTo>
                    <a:pt x="4391" y="382"/>
                  </a:lnTo>
                  <a:lnTo>
                    <a:pt x="4387" y="369"/>
                  </a:lnTo>
                  <a:lnTo>
                    <a:pt x="4384" y="357"/>
                  </a:lnTo>
                  <a:lnTo>
                    <a:pt x="4381" y="343"/>
                  </a:lnTo>
                  <a:lnTo>
                    <a:pt x="4379" y="330"/>
                  </a:lnTo>
                  <a:lnTo>
                    <a:pt x="4377" y="316"/>
                  </a:lnTo>
                  <a:lnTo>
                    <a:pt x="4376" y="302"/>
                  </a:lnTo>
                  <a:lnTo>
                    <a:pt x="4376" y="288"/>
                  </a:lnTo>
                  <a:lnTo>
                    <a:pt x="4376" y="271"/>
                  </a:lnTo>
                  <a:lnTo>
                    <a:pt x="4377" y="255"/>
                  </a:lnTo>
                  <a:lnTo>
                    <a:pt x="4379" y="239"/>
                  </a:lnTo>
                  <a:lnTo>
                    <a:pt x="4382" y="223"/>
                  </a:lnTo>
                  <a:lnTo>
                    <a:pt x="4386" y="209"/>
                  </a:lnTo>
                  <a:lnTo>
                    <a:pt x="4390" y="194"/>
                  </a:lnTo>
                  <a:lnTo>
                    <a:pt x="4393" y="187"/>
                  </a:lnTo>
                  <a:lnTo>
                    <a:pt x="4395" y="180"/>
                  </a:lnTo>
                  <a:lnTo>
                    <a:pt x="4401" y="167"/>
                  </a:lnTo>
                  <a:lnTo>
                    <a:pt x="4404" y="160"/>
                  </a:lnTo>
                  <a:lnTo>
                    <a:pt x="4408" y="154"/>
                  </a:lnTo>
                  <a:lnTo>
                    <a:pt x="4411" y="147"/>
                  </a:lnTo>
                  <a:lnTo>
                    <a:pt x="4415" y="141"/>
                  </a:lnTo>
                  <a:lnTo>
                    <a:pt x="4419" y="135"/>
                  </a:lnTo>
                  <a:lnTo>
                    <a:pt x="4423" y="129"/>
                  </a:lnTo>
                  <a:lnTo>
                    <a:pt x="4432" y="117"/>
                  </a:lnTo>
                  <a:lnTo>
                    <a:pt x="4442" y="106"/>
                  </a:lnTo>
                  <a:lnTo>
                    <a:pt x="4452" y="96"/>
                  </a:lnTo>
                  <a:lnTo>
                    <a:pt x="4463" y="86"/>
                  </a:lnTo>
                  <a:lnTo>
                    <a:pt x="4475" y="76"/>
                  </a:lnTo>
                  <a:lnTo>
                    <a:pt x="4487" y="67"/>
                  </a:lnTo>
                  <a:lnTo>
                    <a:pt x="4500" y="59"/>
                  </a:lnTo>
                  <a:lnTo>
                    <a:pt x="4514" y="51"/>
                  </a:lnTo>
                  <a:lnTo>
                    <a:pt x="4528" y="43"/>
                  </a:lnTo>
                  <a:lnTo>
                    <a:pt x="4543" y="36"/>
                  </a:lnTo>
                  <a:lnTo>
                    <a:pt x="4559" y="30"/>
                  </a:lnTo>
                  <a:lnTo>
                    <a:pt x="4575" y="25"/>
                  </a:lnTo>
                  <a:lnTo>
                    <a:pt x="4593" y="19"/>
                  </a:lnTo>
                  <a:lnTo>
                    <a:pt x="4602" y="17"/>
                  </a:lnTo>
                  <a:lnTo>
                    <a:pt x="4611" y="15"/>
                  </a:lnTo>
                  <a:lnTo>
                    <a:pt x="4629" y="11"/>
                  </a:lnTo>
                  <a:lnTo>
                    <a:pt x="4647" y="8"/>
                  </a:lnTo>
                  <a:lnTo>
                    <a:pt x="4667" y="5"/>
                  </a:lnTo>
                  <a:lnTo>
                    <a:pt x="4687" y="3"/>
                  </a:lnTo>
                  <a:lnTo>
                    <a:pt x="4697" y="2"/>
                  </a:lnTo>
                  <a:lnTo>
                    <a:pt x="4707" y="1"/>
                  </a:lnTo>
                  <a:lnTo>
                    <a:pt x="4728" y="0"/>
                  </a:lnTo>
                  <a:lnTo>
                    <a:pt x="4750" y="0"/>
                  </a:lnTo>
                  <a:lnTo>
                    <a:pt x="4777" y="0"/>
                  </a:lnTo>
                  <a:lnTo>
                    <a:pt x="4791" y="1"/>
                  </a:lnTo>
                  <a:lnTo>
                    <a:pt x="4804" y="2"/>
                  </a:lnTo>
                  <a:lnTo>
                    <a:pt x="4829" y="4"/>
                  </a:lnTo>
                  <a:lnTo>
                    <a:pt x="4842" y="6"/>
                  </a:lnTo>
                  <a:lnTo>
                    <a:pt x="4854" y="8"/>
                  </a:lnTo>
                  <a:lnTo>
                    <a:pt x="4877" y="13"/>
                  </a:lnTo>
                  <a:lnTo>
                    <a:pt x="4900" y="19"/>
                  </a:lnTo>
                  <a:lnTo>
                    <a:pt x="4910" y="22"/>
                  </a:lnTo>
                  <a:lnTo>
                    <a:pt x="4921" y="25"/>
                  </a:lnTo>
                  <a:lnTo>
                    <a:pt x="4941" y="33"/>
                  </a:lnTo>
                  <a:lnTo>
                    <a:pt x="4961" y="42"/>
                  </a:lnTo>
                  <a:lnTo>
                    <a:pt x="4971" y="47"/>
                  </a:lnTo>
                  <a:lnTo>
                    <a:pt x="4980" y="52"/>
                  </a:lnTo>
                  <a:lnTo>
                    <a:pt x="4988" y="57"/>
                  </a:lnTo>
                  <a:lnTo>
                    <a:pt x="4997" y="63"/>
                  </a:lnTo>
                  <a:lnTo>
                    <a:pt x="5005" y="69"/>
                  </a:lnTo>
                  <a:lnTo>
                    <a:pt x="5013" y="75"/>
                  </a:lnTo>
                  <a:lnTo>
                    <a:pt x="5020" y="81"/>
                  </a:lnTo>
                  <a:lnTo>
                    <a:pt x="5028" y="88"/>
                  </a:lnTo>
                  <a:lnTo>
                    <a:pt x="5042" y="102"/>
                  </a:lnTo>
                  <a:lnTo>
                    <a:pt x="5048" y="109"/>
                  </a:lnTo>
                  <a:lnTo>
                    <a:pt x="5055" y="117"/>
                  </a:lnTo>
                  <a:lnTo>
                    <a:pt x="5067" y="133"/>
                  </a:lnTo>
                  <a:lnTo>
                    <a:pt x="5072" y="141"/>
                  </a:lnTo>
                  <a:lnTo>
                    <a:pt x="5077" y="150"/>
                  </a:lnTo>
                  <a:lnTo>
                    <a:pt x="5082" y="159"/>
                  </a:lnTo>
                  <a:lnTo>
                    <a:pt x="5087" y="168"/>
                  </a:lnTo>
                  <a:lnTo>
                    <a:pt x="5091" y="178"/>
                  </a:lnTo>
                  <a:lnTo>
                    <a:pt x="5095" y="188"/>
                  </a:lnTo>
                  <a:lnTo>
                    <a:pt x="5099" y="198"/>
                  </a:lnTo>
                  <a:lnTo>
                    <a:pt x="5102" y="208"/>
                  </a:lnTo>
                  <a:lnTo>
                    <a:pt x="5105" y="219"/>
                  </a:lnTo>
                  <a:lnTo>
                    <a:pt x="5108" y="231"/>
                  </a:lnTo>
                  <a:lnTo>
                    <a:pt x="5113" y="255"/>
                  </a:lnTo>
                  <a:lnTo>
                    <a:pt x="5118" y="282"/>
                  </a:lnTo>
                  <a:lnTo>
                    <a:pt x="5121" y="311"/>
                  </a:lnTo>
                  <a:lnTo>
                    <a:pt x="5121" y="316"/>
                  </a:lnTo>
                  <a:lnTo>
                    <a:pt x="4906" y="316"/>
                  </a:lnTo>
                  <a:lnTo>
                    <a:pt x="4906" y="296"/>
                  </a:lnTo>
                  <a:lnTo>
                    <a:pt x="4906" y="289"/>
                  </a:lnTo>
                  <a:lnTo>
                    <a:pt x="4906" y="282"/>
                  </a:lnTo>
                  <a:lnTo>
                    <a:pt x="4903" y="270"/>
                  </a:lnTo>
                  <a:lnTo>
                    <a:pt x="4900" y="258"/>
                  </a:lnTo>
                  <a:lnTo>
                    <a:pt x="4898" y="252"/>
                  </a:lnTo>
                  <a:lnTo>
                    <a:pt x="4895" y="246"/>
                  </a:lnTo>
                  <a:lnTo>
                    <a:pt x="4889" y="236"/>
                  </a:lnTo>
                  <a:lnTo>
                    <a:pt x="4882" y="226"/>
                  </a:lnTo>
                  <a:lnTo>
                    <a:pt x="4874" y="217"/>
                  </a:lnTo>
                  <a:lnTo>
                    <a:pt x="4869" y="213"/>
                  </a:lnTo>
                  <a:lnTo>
                    <a:pt x="4864" y="210"/>
                  </a:lnTo>
                  <a:lnTo>
                    <a:pt x="4859" y="206"/>
                  </a:lnTo>
                  <a:lnTo>
                    <a:pt x="4853" y="202"/>
                  </a:lnTo>
                  <a:lnTo>
                    <a:pt x="4847" y="199"/>
                  </a:lnTo>
                  <a:lnTo>
                    <a:pt x="4841" y="196"/>
                  </a:lnTo>
                  <a:lnTo>
                    <a:pt x="4834" y="193"/>
                  </a:lnTo>
                  <a:lnTo>
                    <a:pt x="4828" y="191"/>
                  </a:lnTo>
                  <a:lnTo>
                    <a:pt x="4813" y="187"/>
                  </a:lnTo>
                  <a:lnTo>
                    <a:pt x="4797" y="183"/>
                  </a:lnTo>
                  <a:lnTo>
                    <a:pt x="4781" y="181"/>
                  </a:lnTo>
                  <a:lnTo>
                    <a:pt x="4772" y="180"/>
                  </a:lnTo>
                  <a:lnTo>
                    <a:pt x="4763" y="179"/>
                  </a:lnTo>
                  <a:lnTo>
                    <a:pt x="4744" y="179"/>
                  </a:lnTo>
                  <a:lnTo>
                    <a:pt x="4727" y="179"/>
                  </a:lnTo>
                  <a:lnTo>
                    <a:pt x="4710" y="180"/>
                  </a:lnTo>
                  <a:lnTo>
                    <a:pt x="4695" y="182"/>
                  </a:lnTo>
                  <a:lnTo>
                    <a:pt x="4680" y="185"/>
                  </a:lnTo>
                  <a:lnTo>
                    <a:pt x="4666" y="188"/>
                  </a:lnTo>
                  <a:lnTo>
                    <a:pt x="4654" y="193"/>
                  </a:lnTo>
                  <a:lnTo>
                    <a:pt x="4642" y="197"/>
                  </a:lnTo>
                  <a:lnTo>
                    <a:pt x="4632" y="203"/>
                  </a:lnTo>
                  <a:lnTo>
                    <a:pt x="4622" y="209"/>
                  </a:lnTo>
                  <a:lnTo>
                    <a:pt x="4614" y="216"/>
                  </a:lnTo>
                  <a:lnTo>
                    <a:pt x="4610" y="219"/>
                  </a:lnTo>
                  <a:lnTo>
                    <a:pt x="4607" y="223"/>
                  </a:lnTo>
                  <a:lnTo>
                    <a:pt x="4604" y="227"/>
                  </a:lnTo>
                  <a:lnTo>
                    <a:pt x="4601" y="231"/>
                  </a:lnTo>
                  <a:lnTo>
                    <a:pt x="4599" y="235"/>
                  </a:lnTo>
                  <a:lnTo>
                    <a:pt x="4596" y="240"/>
                  </a:lnTo>
                  <a:lnTo>
                    <a:pt x="4595" y="244"/>
                  </a:lnTo>
                  <a:lnTo>
                    <a:pt x="4593" y="249"/>
                  </a:lnTo>
                  <a:lnTo>
                    <a:pt x="4592" y="253"/>
                  </a:lnTo>
                  <a:lnTo>
                    <a:pt x="4591" y="258"/>
                  </a:lnTo>
                  <a:lnTo>
                    <a:pt x="4591" y="263"/>
                  </a:lnTo>
                  <a:lnTo>
                    <a:pt x="4590" y="268"/>
                  </a:lnTo>
                  <a:lnTo>
                    <a:pt x="4591" y="275"/>
                  </a:lnTo>
                  <a:lnTo>
                    <a:pt x="4592" y="282"/>
                  </a:lnTo>
                  <a:lnTo>
                    <a:pt x="4593" y="288"/>
                  </a:lnTo>
                  <a:lnTo>
                    <a:pt x="4595" y="294"/>
                  </a:lnTo>
                  <a:lnTo>
                    <a:pt x="4598" y="299"/>
                  </a:lnTo>
                  <a:lnTo>
                    <a:pt x="4602" y="305"/>
                  </a:lnTo>
                  <a:lnTo>
                    <a:pt x="4606" y="310"/>
                  </a:lnTo>
                  <a:lnTo>
                    <a:pt x="4611" y="315"/>
                  </a:lnTo>
                  <a:lnTo>
                    <a:pt x="4616" y="319"/>
                  </a:lnTo>
                  <a:lnTo>
                    <a:pt x="4622" y="323"/>
                  </a:lnTo>
                  <a:lnTo>
                    <a:pt x="4629" y="327"/>
                  </a:lnTo>
                  <a:lnTo>
                    <a:pt x="4636" y="331"/>
                  </a:lnTo>
                  <a:lnTo>
                    <a:pt x="4644" y="335"/>
                  </a:lnTo>
                  <a:lnTo>
                    <a:pt x="4652" y="338"/>
                  </a:lnTo>
                  <a:lnTo>
                    <a:pt x="4662" y="341"/>
                  </a:lnTo>
                  <a:lnTo>
                    <a:pt x="4671" y="343"/>
                  </a:lnTo>
                  <a:lnTo>
                    <a:pt x="4857" y="387"/>
                  </a:lnTo>
                  <a:lnTo>
                    <a:pt x="4876" y="392"/>
                  </a:lnTo>
                  <a:lnTo>
                    <a:pt x="4894" y="396"/>
                  </a:lnTo>
                  <a:lnTo>
                    <a:pt x="4927" y="406"/>
                  </a:lnTo>
                  <a:lnTo>
                    <a:pt x="4942" y="411"/>
                  </a:lnTo>
                  <a:lnTo>
                    <a:pt x="4957" y="416"/>
                  </a:lnTo>
                  <a:lnTo>
                    <a:pt x="4970" y="421"/>
                  </a:lnTo>
                  <a:lnTo>
                    <a:pt x="4983" y="427"/>
                  </a:lnTo>
                  <a:lnTo>
                    <a:pt x="4995" y="432"/>
                  </a:lnTo>
                  <a:lnTo>
                    <a:pt x="5006" y="438"/>
                  </a:lnTo>
                  <a:lnTo>
                    <a:pt x="5016" y="444"/>
                  </a:lnTo>
                  <a:lnTo>
                    <a:pt x="5026" y="450"/>
                  </a:lnTo>
                  <a:lnTo>
                    <a:pt x="5031" y="454"/>
                  </a:lnTo>
                  <a:lnTo>
                    <a:pt x="5036" y="457"/>
                  </a:lnTo>
                  <a:lnTo>
                    <a:pt x="5045" y="464"/>
                  </a:lnTo>
                  <a:lnTo>
                    <a:pt x="5054" y="471"/>
                  </a:lnTo>
                  <a:lnTo>
                    <a:pt x="5062" y="479"/>
                  </a:lnTo>
                  <a:lnTo>
                    <a:pt x="5071" y="487"/>
                  </a:lnTo>
                  <a:lnTo>
                    <a:pt x="5079" y="496"/>
                  </a:lnTo>
                  <a:lnTo>
                    <a:pt x="5087" y="505"/>
                  </a:lnTo>
                  <a:lnTo>
                    <a:pt x="5093" y="515"/>
                  </a:lnTo>
                  <a:lnTo>
                    <a:pt x="5100" y="524"/>
                  </a:lnTo>
                  <a:lnTo>
                    <a:pt x="5106" y="535"/>
                  </a:lnTo>
                  <a:lnTo>
                    <a:pt x="5111" y="545"/>
                  </a:lnTo>
                  <a:lnTo>
                    <a:pt x="5116" y="556"/>
                  </a:lnTo>
                  <a:lnTo>
                    <a:pt x="5120" y="568"/>
                  </a:lnTo>
                  <a:lnTo>
                    <a:pt x="5124" y="579"/>
                  </a:lnTo>
                  <a:lnTo>
                    <a:pt x="5127" y="591"/>
                  </a:lnTo>
                  <a:lnTo>
                    <a:pt x="5129" y="604"/>
                  </a:lnTo>
                  <a:lnTo>
                    <a:pt x="5131" y="616"/>
                  </a:lnTo>
                  <a:lnTo>
                    <a:pt x="5132" y="629"/>
                  </a:lnTo>
                  <a:lnTo>
                    <a:pt x="5133" y="636"/>
                  </a:lnTo>
                  <a:lnTo>
                    <a:pt x="5133" y="643"/>
                  </a:lnTo>
                  <a:lnTo>
                    <a:pt x="5134" y="656"/>
                  </a:lnTo>
                  <a:lnTo>
                    <a:pt x="5133" y="674"/>
                  </a:lnTo>
                  <a:lnTo>
                    <a:pt x="5132" y="692"/>
                  </a:lnTo>
                  <a:lnTo>
                    <a:pt x="5130" y="708"/>
                  </a:lnTo>
                  <a:lnTo>
                    <a:pt x="5127" y="725"/>
                  </a:lnTo>
                  <a:lnTo>
                    <a:pt x="5125" y="733"/>
                  </a:lnTo>
                  <a:lnTo>
                    <a:pt x="5123" y="741"/>
                  </a:lnTo>
                  <a:lnTo>
                    <a:pt x="5119" y="756"/>
                  </a:lnTo>
                  <a:lnTo>
                    <a:pt x="5113" y="771"/>
                  </a:lnTo>
                  <a:lnTo>
                    <a:pt x="5107" y="786"/>
                  </a:lnTo>
                  <a:lnTo>
                    <a:pt x="5100" y="800"/>
                  </a:lnTo>
                  <a:lnTo>
                    <a:pt x="5093" y="813"/>
                  </a:lnTo>
                  <a:lnTo>
                    <a:pt x="5084" y="826"/>
                  </a:lnTo>
                  <a:lnTo>
                    <a:pt x="5075" y="839"/>
                  </a:lnTo>
                  <a:lnTo>
                    <a:pt x="5065" y="851"/>
                  </a:lnTo>
                  <a:lnTo>
                    <a:pt x="5054" y="862"/>
                  </a:lnTo>
                  <a:lnTo>
                    <a:pt x="5042" y="873"/>
                  </a:lnTo>
                  <a:lnTo>
                    <a:pt x="5030" y="883"/>
                  </a:lnTo>
                  <a:lnTo>
                    <a:pt x="5017" y="893"/>
                  </a:lnTo>
                  <a:lnTo>
                    <a:pt x="5004" y="902"/>
                  </a:lnTo>
                  <a:lnTo>
                    <a:pt x="4989" y="911"/>
                  </a:lnTo>
                  <a:lnTo>
                    <a:pt x="4974" y="919"/>
                  </a:lnTo>
                  <a:lnTo>
                    <a:pt x="4959" y="926"/>
                  </a:lnTo>
                  <a:lnTo>
                    <a:pt x="4950" y="930"/>
                  </a:lnTo>
                  <a:lnTo>
                    <a:pt x="4941" y="933"/>
                  </a:lnTo>
                  <a:lnTo>
                    <a:pt x="4925" y="940"/>
                  </a:lnTo>
                  <a:lnTo>
                    <a:pt x="4907" y="945"/>
                  </a:lnTo>
                  <a:lnTo>
                    <a:pt x="4889" y="950"/>
                  </a:lnTo>
                  <a:lnTo>
                    <a:pt x="4870" y="954"/>
                  </a:lnTo>
                  <a:lnTo>
                    <a:pt x="4851" y="958"/>
                  </a:lnTo>
                  <a:lnTo>
                    <a:pt x="4831" y="961"/>
                  </a:lnTo>
                  <a:lnTo>
                    <a:pt x="4810" y="964"/>
                  </a:lnTo>
                  <a:lnTo>
                    <a:pt x="4789" y="965"/>
                  </a:lnTo>
                  <a:lnTo>
                    <a:pt x="4768" y="966"/>
                  </a:lnTo>
                  <a:lnTo>
                    <a:pt x="4746" y="967"/>
                  </a:lnTo>
                  <a:close/>
                  <a:moveTo>
                    <a:pt x="592" y="602"/>
                  </a:moveTo>
                  <a:lnTo>
                    <a:pt x="472" y="285"/>
                  </a:lnTo>
                  <a:lnTo>
                    <a:pt x="355" y="602"/>
                  </a:lnTo>
                  <a:lnTo>
                    <a:pt x="592" y="602"/>
                  </a:lnTo>
                  <a:close/>
                  <a:moveTo>
                    <a:pt x="946" y="953"/>
                  </a:moveTo>
                  <a:lnTo>
                    <a:pt x="706" y="953"/>
                  </a:lnTo>
                  <a:lnTo>
                    <a:pt x="648" y="788"/>
                  </a:lnTo>
                  <a:lnTo>
                    <a:pt x="299" y="788"/>
                  </a:lnTo>
                  <a:lnTo>
                    <a:pt x="240" y="953"/>
                  </a:lnTo>
                  <a:lnTo>
                    <a:pt x="0" y="953"/>
                  </a:lnTo>
                  <a:lnTo>
                    <a:pt x="167" y="487"/>
                  </a:lnTo>
                  <a:lnTo>
                    <a:pt x="336" y="21"/>
                  </a:lnTo>
                  <a:lnTo>
                    <a:pt x="610" y="21"/>
                  </a:lnTo>
                  <a:lnTo>
                    <a:pt x="777" y="487"/>
                  </a:lnTo>
                  <a:lnTo>
                    <a:pt x="946" y="953"/>
                  </a:lnTo>
                  <a:close/>
                  <a:moveTo>
                    <a:pt x="3425" y="219"/>
                  </a:moveTo>
                  <a:lnTo>
                    <a:pt x="3019" y="219"/>
                  </a:lnTo>
                  <a:lnTo>
                    <a:pt x="3019" y="388"/>
                  </a:lnTo>
                  <a:lnTo>
                    <a:pt x="3413" y="388"/>
                  </a:lnTo>
                  <a:lnTo>
                    <a:pt x="3413" y="574"/>
                  </a:lnTo>
                  <a:lnTo>
                    <a:pt x="3019" y="574"/>
                  </a:lnTo>
                  <a:lnTo>
                    <a:pt x="3019" y="754"/>
                  </a:lnTo>
                  <a:lnTo>
                    <a:pt x="3425" y="754"/>
                  </a:lnTo>
                  <a:lnTo>
                    <a:pt x="3425" y="953"/>
                  </a:lnTo>
                  <a:lnTo>
                    <a:pt x="2796" y="953"/>
                  </a:lnTo>
                  <a:lnTo>
                    <a:pt x="2796" y="487"/>
                  </a:lnTo>
                  <a:lnTo>
                    <a:pt x="2796" y="21"/>
                  </a:lnTo>
                  <a:lnTo>
                    <a:pt x="3425" y="21"/>
                  </a:lnTo>
                  <a:lnTo>
                    <a:pt x="3425" y="219"/>
                  </a:lnTo>
                  <a:close/>
                  <a:moveTo>
                    <a:pt x="1344" y="967"/>
                  </a:moveTo>
                  <a:lnTo>
                    <a:pt x="1319" y="966"/>
                  </a:lnTo>
                  <a:lnTo>
                    <a:pt x="1306" y="965"/>
                  </a:lnTo>
                  <a:lnTo>
                    <a:pt x="1294" y="964"/>
                  </a:lnTo>
                  <a:lnTo>
                    <a:pt x="1269" y="962"/>
                  </a:lnTo>
                  <a:lnTo>
                    <a:pt x="1257" y="960"/>
                  </a:lnTo>
                  <a:lnTo>
                    <a:pt x="1246" y="958"/>
                  </a:lnTo>
                  <a:lnTo>
                    <a:pt x="1223" y="953"/>
                  </a:lnTo>
                  <a:lnTo>
                    <a:pt x="1211" y="950"/>
                  </a:lnTo>
                  <a:lnTo>
                    <a:pt x="1200" y="947"/>
                  </a:lnTo>
                  <a:lnTo>
                    <a:pt x="1179" y="940"/>
                  </a:lnTo>
                  <a:lnTo>
                    <a:pt x="1168" y="936"/>
                  </a:lnTo>
                  <a:lnTo>
                    <a:pt x="1158" y="932"/>
                  </a:lnTo>
                  <a:lnTo>
                    <a:pt x="1138" y="923"/>
                  </a:lnTo>
                  <a:lnTo>
                    <a:pt x="1118" y="914"/>
                  </a:lnTo>
                  <a:lnTo>
                    <a:pt x="1099" y="903"/>
                  </a:lnTo>
                  <a:lnTo>
                    <a:pt x="1081" y="891"/>
                  </a:lnTo>
                  <a:lnTo>
                    <a:pt x="1072" y="885"/>
                  </a:lnTo>
                  <a:lnTo>
                    <a:pt x="1064" y="878"/>
                  </a:lnTo>
                  <a:lnTo>
                    <a:pt x="1047" y="865"/>
                  </a:lnTo>
                  <a:lnTo>
                    <a:pt x="1031" y="850"/>
                  </a:lnTo>
                  <a:lnTo>
                    <a:pt x="1023" y="843"/>
                  </a:lnTo>
                  <a:lnTo>
                    <a:pt x="1016" y="835"/>
                  </a:lnTo>
                  <a:lnTo>
                    <a:pt x="1009" y="827"/>
                  </a:lnTo>
                  <a:lnTo>
                    <a:pt x="1002" y="819"/>
                  </a:lnTo>
                  <a:lnTo>
                    <a:pt x="995" y="810"/>
                  </a:lnTo>
                  <a:lnTo>
                    <a:pt x="988" y="802"/>
                  </a:lnTo>
                  <a:lnTo>
                    <a:pt x="975" y="784"/>
                  </a:lnTo>
                  <a:lnTo>
                    <a:pt x="964" y="765"/>
                  </a:lnTo>
                  <a:lnTo>
                    <a:pt x="953" y="746"/>
                  </a:lnTo>
                  <a:lnTo>
                    <a:pt x="943" y="725"/>
                  </a:lnTo>
                  <a:lnTo>
                    <a:pt x="933" y="704"/>
                  </a:lnTo>
                  <a:lnTo>
                    <a:pt x="925" y="683"/>
                  </a:lnTo>
                  <a:lnTo>
                    <a:pt x="918" y="660"/>
                  </a:lnTo>
                  <a:lnTo>
                    <a:pt x="910" y="637"/>
                  </a:lnTo>
                  <a:lnTo>
                    <a:pt x="905" y="613"/>
                  </a:lnTo>
                  <a:lnTo>
                    <a:pt x="902" y="601"/>
                  </a:lnTo>
                  <a:lnTo>
                    <a:pt x="900" y="588"/>
                  </a:lnTo>
                  <a:lnTo>
                    <a:pt x="897" y="563"/>
                  </a:lnTo>
                  <a:lnTo>
                    <a:pt x="894" y="537"/>
                  </a:lnTo>
                  <a:lnTo>
                    <a:pt x="893" y="524"/>
                  </a:lnTo>
                  <a:lnTo>
                    <a:pt x="893" y="510"/>
                  </a:lnTo>
                  <a:lnTo>
                    <a:pt x="892" y="483"/>
                  </a:lnTo>
                  <a:lnTo>
                    <a:pt x="893" y="456"/>
                  </a:lnTo>
                  <a:lnTo>
                    <a:pt x="894" y="429"/>
                  </a:lnTo>
                  <a:lnTo>
                    <a:pt x="897" y="403"/>
                  </a:lnTo>
                  <a:lnTo>
                    <a:pt x="900" y="377"/>
                  </a:lnTo>
                  <a:lnTo>
                    <a:pt x="902" y="365"/>
                  </a:lnTo>
                  <a:lnTo>
                    <a:pt x="904" y="352"/>
                  </a:lnTo>
                  <a:lnTo>
                    <a:pt x="910" y="328"/>
                  </a:lnTo>
                  <a:lnTo>
                    <a:pt x="916" y="305"/>
                  </a:lnTo>
                  <a:lnTo>
                    <a:pt x="924" y="282"/>
                  </a:lnTo>
                  <a:lnTo>
                    <a:pt x="932" y="260"/>
                  </a:lnTo>
                  <a:lnTo>
                    <a:pt x="937" y="250"/>
                  </a:lnTo>
                  <a:lnTo>
                    <a:pt x="941" y="239"/>
                  </a:lnTo>
                  <a:lnTo>
                    <a:pt x="951" y="219"/>
                  </a:lnTo>
                  <a:lnTo>
                    <a:pt x="962" y="199"/>
                  </a:lnTo>
                  <a:lnTo>
                    <a:pt x="968" y="190"/>
                  </a:lnTo>
                  <a:lnTo>
                    <a:pt x="974" y="181"/>
                  </a:lnTo>
                  <a:lnTo>
                    <a:pt x="986" y="163"/>
                  </a:lnTo>
                  <a:lnTo>
                    <a:pt x="1000" y="146"/>
                  </a:lnTo>
                  <a:lnTo>
                    <a:pt x="1007" y="138"/>
                  </a:lnTo>
                  <a:lnTo>
                    <a:pt x="1014" y="130"/>
                  </a:lnTo>
                  <a:lnTo>
                    <a:pt x="1021" y="122"/>
                  </a:lnTo>
                  <a:lnTo>
                    <a:pt x="1029" y="115"/>
                  </a:lnTo>
                  <a:lnTo>
                    <a:pt x="1036" y="107"/>
                  </a:lnTo>
                  <a:lnTo>
                    <a:pt x="1044" y="100"/>
                  </a:lnTo>
                  <a:lnTo>
                    <a:pt x="1061" y="87"/>
                  </a:lnTo>
                  <a:lnTo>
                    <a:pt x="1078" y="74"/>
                  </a:lnTo>
                  <a:lnTo>
                    <a:pt x="1087" y="68"/>
                  </a:lnTo>
                  <a:lnTo>
                    <a:pt x="1096" y="63"/>
                  </a:lnTo>
                  <a:lnTo>
                    <a:pt x="1115" y="52"/>
                  </a:lnTo>
                  <a:lnTo>
                    <a:pt x="1135" y="42"/>
                  </a:lnTo>
                  <a:lnTo>
                    <a:pt x="1155" y="33"/>
                  </a:lnTo>
                  <a:lnTo>
                    <a:pt x="1176" y="26"/>
                  </a:lnTo>
                  <a:lnTo>
                    <a:pt x="1187" y="22"/>
                  </a:lnTo>
                  <a:lnTo>
                    <a:pt x="1198" y="19"/>
                  </a:lnTo>
                  <a:lnTo>
                    <a:pt x="1220" y="13"/>
                  </a:lnTo>
                  <a:lnTo>
                    <a:pt x="1243" y="8"/>
                  </a:lnTo>
                  <a:lnTo>
                    <a:pt x="1255" y="6"/>
                  </a:lnTo>
                  <a:lnTo>
                    <a:pt x="1267" y="5"/>
                  </a:lnTo>
                  <a:lnTo>
                    <a:pt x="1292" y="2"/>
                  </a:lnTo>
                  <a:lnTo>
                    <a:pt x="1304" y="1"/>
                  </a:lnTo>
                  <a:lnTo>
                    <a:pt x="1317" y="0"/>
                  </a:lnTo>
                  <a:lnTo>
                    <a:pt x="1343" y="0"/>
                  </a:lnTo>
                  <a:lnTo>
                    <a:pt x="1363" y="0"/>
                  </a:lnTo>
                  <a:lnTo>
                    <a:pt x="1384" y="1"/>
                  </a:lnTo>
                  <a:lnTo>
                    <a:pt x="1404" y="3"/>
                  </a:lnTo>
                  <a:lnTo>
                    <a:pt x="1423" y="5"/>
                  </a:lnTo>
                  <a:lnTo>
                    <a:pt x="1442" y="9"/>
                  </a:lnTo>
                  <a:lnTo>
                    <a:pt x="1461" y="12"/>
                  </a:lnTo>
                  <a:lnTo>
                    <a:pt x="1479" y="17"/>
                  </a:lnTo>
                  <a:lnTo>
                    <a:pt x="1497" y="22"/>
                  </a:lnTo>
                  <a:lnTo>
                    <a:pt x="1514" y="28"/>
                  </a:lnTo>
                  <a:lnTo>
                    <a:pt x="1530" y="34"/>
                  </a:lnTo>
                  <a:lnTo>
                    <a:pt x="1546" y="41"/>
                  </a:lnTo>
                  <a:lnTo>
                    <a:pt x="1562" y="49"/>
                  </a:lnTo>
                  <a:lnTo>
                    <a:pt x="1577" y="57"/>
                  </a:lnTo>
                  <a:lnTo>
                    <a:pt x="1584" y="62"/>
                  </a:lnTo>
                  <a:lnTo>
                    <a:pt x="1592" y="66"/>
                  </a:lnTo>
                  <a:lnTo>
                    <a:pt x="1606" y="76"/>
                  </a:lnTo>
                  <a:lnTo>
                    <a:pt x="1619" y="86"/>
                  </a:lnTo>
                  <a:lnTo>
                    <a:pt x="1625" y="91"/>
                  </a:lnTo>
                  <a:lnTo>
                    <a:pt x="1632" y="97"/>
                  </a:lnTo>
                  <a:lnTo>
                    <a:pt x="1644" y="108"/>
                  </a:lnTo>
                  <a:lnTo>
                    <a:pt x="1657" y="120"/>
                  </a:lnTo>
                  <a:lnTo>
                    <a:pt x="1668" y="132"/>
                  </a:lnTo>
                  <a:lnTo>
                    <a:pt x="1678" y="145"/>
                  </a:lnTo>
                  <a:lnTo>
                    <a:pt x="1688" y="158"/>
                  </a:lnTo>
                  <a:lnTo>
                    <a:pt x="1692" y="165"/>
                  </a:lnTo>
                  <a:lnTo>
                    <a:pt x="1697" y="172"/>
                  </a:lnTo>
                  <a:lnTo>
                    <a:pt x="1705" y="187"/>
                  </a:lnTo>
                  <a:lnTo>
                    <a:pt x="1713" y="202"/>
                  </a:lnTo>
                  <a:lnTo>
                    <a:pt x="1720" y="217"/>
                  </a:lnTo>
                  <a:lnTo>
                    <a:pt x="1726" y="233"/>
                  </a:lnTo>
                  <a:lnTo>
                    <a:pt x="1732" y="249"/>
                  </a:lnTo>
                  <a:lnTo>
                    <a:pt x="1737" y="266"/>
                  </a:lnTo>
                  <a:lnTo>
                    <a:pt x="1741" y="284"/>
                  </a:lnTo>
                  <a:lnTo>
                    <a:pt x="1745" y="301"/>
                  </a:lnTo>
                  <a:lnTo>
                    <a:pt x="1747" y="320"/>
                  </a:lnTo>
                  <a:lnTo>
                    <a:pt x="1750" y="341"/>
                  </a:lnTo>
                  <a:lnTo>
                    <a:pt x="1510" y="341"/>
                  </a:lnTo>
                  <a:lnTo>
                    <a:pt x="1508" y="327"/>
                  </a:lnTo>
                  <a:lnTo>
                    <a:pt x="1504" y="312"/>
                  </a:lnTo>
                  <a:lnTo>
                    <a:pt x="1499" y="299"/>
                  </a:lnTo>
                  <a:lnTo>
                    <a:pt x="1496" y="293"/>
                  </a:lnTo>
                  <a:lnTo>
                    <a:pt x="1493" y="287"/>
                  </a:lnTo>
                  <a:lnTo>
                    <a:pt x="1487" y="275"/>
                  </a:lnTo>
                  <a:lnTo>
                    <a:pt x="1483" y="269"/>
                  </a:lnTo>
                  <a:lnTo>
                    <a:pt x="1479" y="264"/>
                  </a:lnTo>
                  <a:lnTo>
                    <a:pt x="1475" y="259"/>
                  </a:lnTo>
                  <a:lnTo>
                    <a:pt x="1471" y="254"/>
                  </a:lnTo>
                  <a:lnTo>
                    <a:pt x="1462" y="245"/>
                  </a:lnTo>
                  <a:lnTo>
                    <a:pt x="1452" y="237"/>
                  </a:lnTo>
                  <a:lnTo>
                    <a:pt x="1441" y="230"/>
                  </a:lnTo>
                  <a:lnTo>
                    <a:pt x="1430" y="224"/>
                  </a:lnTo>
                  <a:lnTo>
                    <a:pt x="1424" y="221"/>
                  </a:lnTo>
                  <a:lnTo>
                    <a:pt x="1418" y="219"/>
                  </a:lnTo>
                  <a:lnTo>
                    <a:pt x="1405" y="214"/>
                  </a:lnTo>
                  <a:lnTo>
                    <a:pt x="1391" y="211"/>
                  </a:lnTo>
                  <a:lnTo>
                    <a:pt x="1377" y="209"/>
                  </a:lnTo>
                  <a:lnTo>
                    <a:pt x="1369" y="208"/>
                  </a:lnTo>
                  <a:lnTo>
                    <a:pt x="1361" y="207"/>
                  </a:lnTo>
                  <a:lnTo>
                    <a:pt x="1345" y="207"/>
                  </a:lnTo>
                  <a:lnTo>
                    <a:pt x="1333" y="207"/>
                  </a:lnTo>
                  <a:lnTo>
                    <a:pt x="1321" y="208"/>
                  </a:lnTo>
                  <a:lnTo>
                    <a:pt x="1309" y="209"/>
                  </a:lnTo>
                  <a:lnTo>
                    <a:pt x="1297" y="211"/>
                  </a:lnTo>
                  <a:lnTo>
                    <a:pt x="1286" y="214"/>
                  </a:lnTo>
                  <a:lnTo>
                    <a:pt x="1275" y="217"/>
                  </a:lnTo>
                  <a:lnTo>
                    <a:pt x="1264" y="221"/>
                  </a:lnTo>
                  <a:lnTo>
                    <a:pt x="1254" y="225"/>
                  </a:lnTo>
                  <a:lnTo>
                    <a:pt x="1244" y="230"/>
                  </a:lnTo>
                  <a:lnTo>
                    <a:pt x="1235" y="235"/>
                  </a:lnTo>
                  <a:lnTo>
                    <a:pt x="1226" y="241"/>
                  </a:lnTo>
                  <a:lnTo>
                    <a:pt x="1218" y="248"/>
                  </a:lnTo>
                  <a:lnTo>
                    <a:pt x="1210" y="255"/>
                  </a:lnTo>
                  <a:lnTo>
                    <a:pt x="1202" y="262"/>
                  </a:lnTo>
                  <a:lnTo>
                    <a:pt x="1194" y="270"/>
                  </a:lnTo>
                  <a:lnTo>
                    <a:pt x="1187" y="279"/>
                  </a:lnTo>
                  <a:lnTo>
                    <a:pt x="1181" y="288"/>
                  </a:lnTo>
                  <a:lnTo>
                    <a:pt x="1175" y="298"/>
                  </a:lnTo>
                  <a:lnTo>
                    <a:pt x="1169" y="308"/>
                  </a:lnTo>
                  <a:lnTo>
                    <a:pt x="1164" y="318"/>
                  </a:lnTo>
                  <a:lnTo>
                    <a:pt x="1159" y="329"/>
                  </a:lnTo>
                  <a:lnTo>
                    <a:pt x="1154" y="341"/>
                  </a:lnTo>
                  <a:lnTo>
                    <a:pt x="1150" y="353"/>
                  </a:lnTo>
                  <a:lnTo>
                    <a:pt x="1146" y="366"/>
                  </a:lnTo>
                  <a:lnTo>
                    <a:pt x="1143" y="379"/>
                  </a:lnTo>
                  <a:lnTo>
                    <a:pt x="1140" y="392"/>
                  </a:lnTo>
                  <a:lnTo>
                    <a:pt x="1138" y="406"/>
                  </a:lnTo>
                  <a:lnTo>
                    <a:pt x="1136" y="421"/>
                  </a:lnTo>
                  <a:lnTo>
                    <a:pt x="1134" y="436"/>
                  </a:lnTo>
                  <a:lnTo>
                    <a:pt x="1133" y="451"/>
                  </a:lnTo>
                  <a:lnTo>
                    <a:pt x="1132" y="467"/>
                  </a:lnTo>
                  <a:lnTo>
                    <a:pt x="1132" y="483"/>
                  </a:lnTo>
                  <a:lnTo>
                    <a:pt x="1132" y="500"/>
                  </a:lnTo>
                  <a:lnTo>
                    <a:pt x="1133" y="516"/>
                  </a:lnTo>
                  <a:lnTo>
                    <a:pt x="1134" y="531"/>
                  </a:lnTo>
                  <a:lnTo>
                    <a:pt x="1136" y="546"/>
                  </a:lnTo>
                  <a:lnTo>
                    <a:pt x="1138" y="561"/>
                  </a:lnTo>
                  <a:lnTo>
                    <a:pt x="1140" y="575"/>
                  </a:lnTo>
                  <a:lnTo>
                    <a:pt x="1143" y="588"/>
                  </a:lnTo>
                  <a:lnTo>
                    <a:pt x="1146" y="602"/>
                  </a:lnTo>
                  <a:lnTo>
                    <a:pt x="1150" y="614"/>
                  </a:lnTo>
                  <a:lnTo>
                    <a:pt x="1154" y="626"/>
                  </a:lnTo>
                  <a:lnTo>
                    <a:pt x="1158" y="638"/>
                  </a:lnTo>
                  <a:lnTo>
                    <a:pt x="1163" y="649"/>
                  </a:lnTo>
                  <a:lnTo>
                    <a:pt x="1168" y="660"/>
                  </a:lnTo>
                  <a:lnTo>
                    <a:pt x="1174" y="670"/>
                  </a:lnTo>
                  <a:lnTo>
                    <a:pt x="1180" y="680"/>
                  </a:lnTo>
                  <a:lnTo>
                    <a:pt x="1186" y="689"/>
                  </a:lnTo>
                  <a:lnTo>
                    <a:pt x="1193" y="697"/>
                  </a:lnTo>
                  <a:lnTo>
                    <a:pt x="1200" y="705"/>
                  </a:lnTo>
                  <a:lnTo>
                    <a:pt x="1208" y="713"/>
                  </a:lnTo>
                  <a:lnTo>
                    <a:pt x="1216" y="720"/>
                  </a:lnTo>
                  <a:lnTo>
                    <a:pt x="1224" y="727"/>
                  </a:lnTo>
                  <a:lnTo>
                    <a:pt x="1233" y="733"/>
                  </a:lnTo>
                  <a:lnTo>
                    <a:pt x="1242" y="738"/>
                  </a:lnTo>
                  <a:lnTo>
                    <a:pt x="1251" y="743"/>
                  </a:lnTo>
                  <a:lnTo>
                    <a:pt x="1261" y="747"/>
                  </a:lnTo>
                  <a:lnTo>
                    <a:pt x="1271" y="751"/>
                  </a:lnTo>
                  <a:lnTo>
                    <a:pt x="1281" y="754"/>
                  </a:lnTo>
                  <a:lnTo>
                    <a:pt x="1293" y="757"/>
                  </a:lnTo>
                  <a:lnTo>
                    <a:pt x="1304" y="759"/>
                  </a:lnTo>
                  <a:lnTo>
                    <a:pt x="1316" y="760"/>
                  </a:lnTo>
                  <a:lnTo>
                    <a:pt x="1328" y="761"/>
                  </a:lnTo>
                  <a:lnTo>
                    <a:pt x="1340" y="761"/>
                  </a:lnTo>
                  <a:lnTo>
                    <a:pt x="1357" y="761"/>
                  </a:lnTo>
                  <a:lnTo>
                    <a:pt x="1366" y="760"/>
                  </a:lnTo>
                  <a:lnTo>
                    <a:pt x="1374" y="759"/>
                  </a:lnTo>
                  <a:lnTo>
                    <a:pt x="1389" y="756"/>
                  </a:lnTo>
                  <a:lnTo>
                    <a:pt x="1396" y="755"/>
                  </a:lnTo>
                  <a:lnTo>
                    <a:pt x="1403" y="753"/>
                  </a:lnTo>
                  <a:lnTo>
                    <a:pt x="1410" y="750"/>
                  </a:lnTo>
                  <a:lnTo>
                    <a:pt x="1417" y="748"/>
                  </a:lnTo>
                  <a:lnTo>
                    <a:pt x="1430" y="742"/>
                  </a:lnTo>
                  <a:lnTo>
                    <a:pt x="1436" y="738"/>
                  </a:lnTo>
                  <a:lnTo>
                    <a:pt x="1441" y="734"/>
                  </a:lnTo>
                  <a:lnTo>
                    <a:pt x="1447" y="730"/>
                  </a:lnTo>
                  <a:lnTo>
                    <a:pt x="1452" y="726"/>
                  </a:lnTo>
                  <a:lnTo>
                    <a:pt x="1462" y="717"/>
                  </a:lnTo>
                  <a:lnTo>
                    <a:pt x="1467" y="711"/>
                  </a:lnTo>
                  <a:lnTo>
                    <a:pt x="1472" y="706"/>
                  </a:lnTo>
                  <a:lnTo>
                    <a:pt x="1480" y="694"/>
                  </a:lnTo>
                  <a:lnTo>
                    <a:pt x="1484" y="688"/>
                  </a:lnTo>
                  <a:lnTo>
                    <a:pt x="1488" y="681"/>
                  </a:lnTo>
                  <a:lnTo>
                    <a:pt x="1491" y="674"/>
                  </a:lnTo>
                  <a:lnTo>
                    <a:pt x="1494" y="667"/>
                  </a:lnTo>
                  <a:lnTo>
                    <a:pt x="1498" y="659"/>
                  </a:lnTo>
                  <a:lnTo>
                    <a:pt x="1500" y="652"/>
                  </a:lnTo>
                  <a:lnTo>
                    <a:pt x="1503" y="644"/>
                  </a:lnTo>
                  <a:lnTo>
                    <a:pt x="1506" y="635"/>
                  </a:lnTo>
                  <a:lnTo>
                    <a:pt x="1508" y="626"/>
                  </a:lnTo>
                  <a:lnTo>
                    <a:pt x="1510" y="617"/>
                  </a:lnTo>
                  <a:lnTo>
                    <a:pt x="1513" y="603"/>
                  </a:lnTo>
                  <a:lnTo>
                    <a:pt x="1761" y="603"/>
                  </a:lnTo>
                  <a:lnTo>
                    <a:pt x="1759" y="624"/>
                  </a:lnTo>
                  <a:lnTo>
                    <a:pt x="1756" y="644"/>
                  </a:lnTo>
                  <a:lnTo>
                    <a:pt x="1752" y="663"/>
                  </a:lnTo>
                  <a:lnTo>
                    <a:pt x="1748" y="682"/>
                  </a:lnTo>
                  <a:lnTo>
                    <a:pt x="1743" y="700"/>
                  </a:lnTo>
                  <a:lnTo>
                    <a:pt x="1737" y="717"/>
                  </a:lnTo>
                  <a:lnTo>
                    <a:pt x="1731" y="734"/>
                  </a:lnTo>
                  <a:lnTo>
                    <a:pt x="1724" y="751"/>
                  </a:lnTo>
                  <a:lnTo>
                    <a:pt x="1716" y="767"/>
                  </a:lnTo>
                  <a:lnTo>
                    <a:pt x="1707" y="782"/>
                  </a:lnTo>
                  <a:lnTo>
                    <a:pt x="1698" y="797"/>
                  </a:lnTo>
                  <a:lnTo>
                    <a:pt x="1693" y="804"/>
                  </a:lnTo>
                  <a:lnTo>
                    <a:pt x="1688" y="812"/>
                  </a:lnTo>
                  <a:lnTo>
                    <a:pt x="1678" y="825"/>
                  </a:lnTo>
                  <a:lnTo>
                    <a:pt x="1672" y="832"/>
                  </a:lnTo>
                  <a:lnTo>
                    <a:pt x="1666" y="839"/>
                  </a:lnTo>
                  <a:lnTo>
                    <a:pt x="1654" y="851"/>
                  </a:lnTo>
                  <a:lnTo>
                    <a:pt x="1641" y="863"/>
                  </a:lnTo>
                  <a:lnTo>
                    <a:pt x="1628" y="875"/>
                  </a:lnTo>
                  <a:lnTo>
                    <a:pt x="1614" y="885"/>
                  </a:lnTo>
                  <a:lnTo>
                    <a:pt x="1600" y="896"/>
                  </a:lnTo>
                  <a:lnTo>
                    <a:pt x="1585" y="905"/>
                  </a:lnTo>
                  <a:lnTo>
                    <a:pt x="1570" y="914"/>
                  </a:lnTo>
                  <a:lnTo>
                    <a:pt x="1554" y="922"/>
                  </a:lnTo>
                  <a:lnTo>
                    <a:pt x="1537" y="930"/>
                  </a:lnTo>
                  <a:lnTo>
                    <a:pt x="1520" y="937"/>
                  </a:lnTo>
                  <a:lnTo>
                    <a:pt x="1502" y="943"/>
                  </a:lnTo>
                  <a:lnTo>
                    <a:pt x="1484" y="948"/>
                  </a:lnTo>
                  <a:lnTo>
                    <a:pt x="1466" y="953"/>
                  </a:lnTo>
                  <a:lnTo>
                    <a:pt x="1447" y="957"/>
                  </a:lnTo>
                  <a:lnTo>
                    <a:pt x="1427" y="961"/>
                  </a:lnTo>
                  <a:lnTo>
                    <a:pt x="1407" y="963"/>
                  </a:lnTo>
                  <a:lnTo>
                    <a:pt x="1386" y="965"/>
                  </a:lnTo>
                  <a:lnTo>
                    <a:pt x="1365" y="966"/>
                  </a:lnTo>
                  <a:lnTo>
                    <a:pt x="1344" y="967"/>
                  </a:lnTo>
                  <a:close/>
                  <a:moveTo>
                    <a:pt x="2292" y="967"/>
                  </a:moveTo>
                  <a:lnTo>
                    <a:pt x="2267" y="966"/>
                  </a:lnTo>
                  <a:lnTo>
                    <a:pt x="2254" y="965"/>
                  </a:lnTo>
                  <a:lnTo>
                    <a:pt x="2242" y="964"/>
                  </a:lnTo>
                  <a:lnTo>
                    <a:pt x="2218" y="962"/>
                  </a:lnTo>
                  <a:lnTo>
                    <a:pt x="2206" y="960"/>
                  </a:lnTo>
                  <a:lnTo>
                    <a:pt x="2194" y="958"/>
                  </a:lnTo>
                  <a:lnTo>
                    <a:pt x="2172" y="953"/>
                  </a:lnTo>
                  <a:lnTo>
                    <a:pt x="2160" y="950"/>
                  </a:lnTo>
                  <a:lnTo>
                    <a:pt x="2149" y="947"/>
                  </a:lnTo>
                  <a:lnTo>
                    <a:pt x="2128" y="940"/>
                  </a:lnTo>
                  <a:lnTo>
                    <a:pt x="2117" y="936"/>
                  </a:lnTo>
                  <a:lnTo>
                    <a:pt x="2107" y="932"/>
                  </a:lnTo>
                  <a:lnTo>
                    <a:pt x="2086" y="923"/>
                  </a:lnTo>
                  <a:lnTo>
                    <a:pt x="2067" y="914"/>
                  </a:lnTo>
                  <a:lnTo>
                    <a:pt x="2048" y="903"/>
                  </a:lnTo>
                  <a:lnTo>
                    <a:pt x="2030" y="891"/>
                  </a:lnTo>
                  <a:lnTo>
                    <a:pt x="2021" y="885"/>
                  </a:lnTo>
                  <a:lnTo>
                    <a:pt x="2012" y="878"/>
                  </a:lnTo>
                  <a:lnTo>
                    <a:pt x="1995" y="865"/>
                  </a:lnTo>
                  <a:lnTo>
                    <a:pt x="1979" y="850"/>
                  </a:lnTo>
                  <a:lnTo>
                    <a:pt x="1971" y="843"/>
                  </a:lnTo>
                  <a:lnTo>
                    <a:pt x="1964" y="835"/>
                  </a:lnTo>
                  <a:lnTo>
                    <a:pt x="1957" y="827"/>
                  </a:lnTo>
                  <a:lnTo>
                    <a:pt x="1950" y="819"/>
                  </a:lnTo>
                  <a:lnTo>
                    <a:pt x="1943" y="810"/>
                  </a:lnTo>
                  <a:lnTo>
                    <a:pt x="1936" y="802"/>
                  </a:lnTo>
                  <a:lnTo>
                    <a:pt x="1923" y="784"/>
                  </a:lnTo>
                  <a:lnTo>
                    <a:pt x="1912" y="765"/>
                  </a:lnTo>
                  <a:lnTo>
                    <a:pt x="1901" y="746"/>
                  </a:lnTo>
                  <a:lnTo>
                    <a:pt x="1891" y="725"/>
                  </a:lnTo>
                  <a:lnTo>
                    <a:pt x="1881" y="704"/>
                  </a:lnTo>
                  <a:lnTo>
                    <a:pt x="1873" y="683"/>
                  </a:lnTo>
                  <a:lnTo>
                    <a:pt x="1866" y="660"/>
                  </a:lnTo>
                  <a:lnTo>
                    <a:pt x="1859" y="637"/>
                  </a:lnTo>
                  <a:lnTo>
                    <a:pt x="1854" y="613"/>
                  </a:lnTo>
                  <a:lnTo>
                    <a:pt x="1851" y="601"/>
                  </a:lnTo>
                  <a:lnTo>
                    <a:pt x="1849" y="588"/>
                  </a:lnTo>
                  <a:lnTo>
                    <a:pt x="1846" y="563"/>
                  </a:lnTo>
                  <a:lnTo>
                    <a:pt x="1843" y="537"/>
                  </a:lnTo>
                  <a:lnTo>
                    <a:pt x="1842" y="524"/>
                  </a:lnTo>
                  <a:lnTo>
                    <a:pt x="1842" y="510"/>
                  </a:lnTo>
                  <a:lnTo>
                    <a:pt x="1841" y="483"/>
                  </a:lnTo>
                  <a:lnTo>
                    <a:pt x="1842" y="456"/>
                  </a:lnTo>
                  <a:lnTo>
                    <a:pt x="1843" y="429"/>
                  </a:lnTo>
                  <a:lnTo>
                    <a:pt x="1846" y="403"/>
                  </a:lnTo>
                  <a:lnTo>
                    <a:pt x="1849" y="377"/>
                  </a:lnTo>
                  <a:lnTo>
                    <a:pt x="1851" y="365"/>
                  </a:lnTo>
                  <a:lnTo>
                    <a:pt x="1853" y="352"/>
                  </a:lnTo>
                  <a:lnTo>
                    <a:pt x="1859" y="328"/>
                  </a:lnTo>
                  <a:lnTo>
                    <a:pt x="1865" y="305"/>
                  </a:lnTo>
                  <a:lnTo>
                    <a:pt x="1872" y="282"/>
                  </a:lnTo>
                  <a:lnTo>
                    <a:pt x="1880" y="260"/>
                  </a:lnTo>
                  <a:lnTo>
                    <a:pt x="1885" y="250"/>
                  </a:lnTo>
                  <a:lnTo>
                    <a:pt x="1889" y="239"/>
                  </a:lnTo>
                  <a:lnTo>
                    <a:pt x="1899" y="219"/>
                  </a:lnTo>
                  <a:lnTo>
                    <a:pt x="1910" y="199"/>
                  </a:lnTo>
                  <a:lnTo>
                    <a:pt x="1916" y="190"/>
                  </a:lnTo>
                  <a:lnTo>
                    <a:pt x="1922" y="181"/>
                  </a:lnTo>
                  <a:lnTo>
                    <a:pt x="1934" y="163"/>
                  </a:lnTo>
                  <a:lnTo>
                    <a:pt x="1947" y="146"/>
                  </a:lnTo>
                  <a:lnTo>
                    <a:pt x="1954" y="138"/>
                  </a:lnTo>
                  <a:lnTo>
                    <a:pt x="1962" y="130"/>
                  </a:lnTo>
                  <a:lnTo>
                    <a:pt x="1969" y="122"/>
                  </a:lnTo>
                  <a:lnTo>
                    <a:pt x="1977" y="115"/>
                  </a:lnTo>
                  <a:lnTo>
                    <a:pt x="1984" y="107"/>
                  </a:lnTo>
                  <a:lnTo>
                    <a:pt x="1992" y="100"/>
                  </a:lnTo>
                  <a:lnTo>
                    <a:pt x="2009" y="87"/>
                  </a:lnTo>
                  <a:lnTo>
                    <a:pt x="2027" y="74"/>
                  </a:lnTo>
                  <a:lnTo>
                    <a:pt x="2036" y="68"/>
                  </a:lnTo>
                  <a:lnTo>
                    <a:pt x="2045" y="63"/>
                  </a:lnTo>
                  <a:lnTo>
                    <a:pt x="2064" y="52"/>
                  </a:lnTo>
                  <a:lnTo>
                    <a:pt x="2084" y="42"/>
                  </a:lnTo>
                  <a:lnTo>
                    <a:pt x="2104" y="33"/>
                  </a:lnTo>
                  <a:lnTo>
                    <a:pt x="2125" y="26"/>
                  </a:lnTo>
                  <a:lnTo>
                    <a:pt x="2136" y="22"/>
                  </a:lnTo>
                  <a:lnTo>
                    <a:pt x="2146" y="19"/>
                  </a:lnTo>
                  <a:lnTo>
                    <a:pt x="2169" y="13"/>
                  </a:lnTo>
                  <a:lnTo>
                    <a:pt x="2192" y="8"/>
                  </a:lnTo>
                  <a:lnTo>
                    <a:pt x="2204" y="6"/>
                  </a:lnTo>
                  <a:lnTo>
                    <a:pt x="2216" y="5"/>
                  </a:lnTo>
                  <a:lnTo>
                    <a:pt x="2240" y="2"/>
                  </a:lnTo>
                  <a:lnTo>
                    <a:pt x="2252" y="1"/>
                  </a:lnTo>
                  <a:lnTo>
                    <a:pt x="2265" y="0"/>
                  </a:lnTo>
                  <a:lnTo>
                    <a:pt x="2291" y="0"/>
                  </a:lnTo>
                  <a:lnTo>
                    <a:pt x="2311" y="0"/>
                  </a:lnTo>
                  <a:lnTo>
                    <a:pt x="2332" y="1"/>
                  </a:lnTo>
                  <a:lnTo>
                    <a:pt x="2352" y="3"/>
                  </a:lnTo>
                  <a:lnTo>
                    <a:pt x="2371" y="5"/>
                  </a:lnTo>
                  <a:lnTo>
                    <a:pt x="2391" y="9"/>
                  </a:lnTo>
                  <a:lnTo>
                    <a:pt x="2410" y="12"/>
                  </a:lnTo>
                  <a:lnTo>
                    <a:pt x="2428" y="17"/>
                  </a:lnTo>
                  <a:lnTo>
                    <a:pt x="2445" y="22"/>
                  </a:lnTo>
                  <a:lnTo>
                    <a:pt x="2463" y="28"/>
                  </a:lnTo>
                  <a:lnTo>
                    <a:pt x="2479" y="34"/>
                  </a:lnTo>
                  <a:lnTo>
                    <a:pt x="2495" y="41"/>
                  </a:lnTo>
                  <a:lnTo>
                    <a:pt x="2511" y="49"/>
                  </a:lnTo>
                  <a:lnTo>
                    <a:pt x="2526" y="57"/>
                  </a:lnTo>
                  <a:lnTo>
                    <a:pt x="2533" y="62"/>
                  </a:lnTo>
                  <a:lnTo>
                    <a:pt x="2541" y="66"/>
                  </a:lnTo>
                  <a:lnTo>
                    <a:pt x="2555" y="76"/>
                  </a:lnTo>
                  <a:lnTo>
                    <a:pt x="2568" y="86"/>
                  </a:lnTo>
                  <a:lnTo>
                    <a:pt x="2574" y="91"/>
                  </a:lnTo>
                  <a:lnTo>
                    <a:pt x="2581" y="97"/>
                  </a:lnTo>
                  <a:lnTo>
                    <a:pt x="2593" y="108"/>
                  </a:lnTo>
                  <a:lnTo>
                    <a:pt x="2605" y="120"/>
                  </a:lnTo>
                  <a:lnTo>
                    <a:pt x="2616" y="132"/>
                  </a:lnTo>
                  <a:lnTo>
                    <a:pt x="2626" y="145"/>
                  </a:lnTo>
                  <a:lnTo>
                    <a:pt x="2636" y="158"/>
                  </a:lnTo>
                  <a:lnTo>
                    <a:pt x="2640" y="165"/>
                  </a:lnTo>
                  <a:lnTo>
                    <a:pt x="2645" y="172"/>
                  </a:lnTo>
                  <a:lnTo>
                    <a:pt x="2653" y="187"/>
                  </a:lnTo>
                  <a:lnTo>
                    <a:pt x="2661" y="202"/>
                  </a:lnTo>
                  <a:lnTo>
                    <a:pt x="2668" y="217"/>
                  </a:lnTo>
                  <a:lnTo>
                    <a:pt x="2674" y="233"/>
                  </a:lnTo>
                  <a:lnTo>
                    <a:pt x="2680" y="249"/>
                  </a:lnTo>
                  <a:lnTo>
                    <a:pt x="2685" y="266"/>
                  </a:lnTo>
                  <a:lnTo>
                    <a:pt x="2689" y="284"/>
                  </a:lnTo>
                  <a:lnTo>
                    <a:pt x="2693" y="301"/>
                  </a:lnTo>
                  <a:lnTo>
                    <a:pt x="2695" y="320"/>
                  </a:lnTo>
                  <a:lnTo>
                    <a:pt x="2698" y="341"/>
                  </a:lnTo>
                  <a:lnTo>
                    <a:pt x="2459" y="341"/>
                  </a:lnTo>
                  <a:lnTo>
                    <a:pt x="2456" y="327"/>
                  </a:lnTo>
                  <a:lnTo>
                    <a:pt x="2453" y="312"/>
                  </a:lnTo>
                  <a:lnTo>
                    <a:pt x="2448" y="299"/>
                  </a:lnTo>
                  <a:lnTo>
                    <a:pt x="2445" y="293"/>
                  </a:lnTo>
                  <a:lnTo>
                    <a:pt x="2442" y="287"/>
                  </a:lnTo>
                  <a:lnTo>
                    <a:pt x="2436" y="275"/>
                  </a:lnTo>
                  <a:lnTo>
                    <a:pt x="2432" y="269"/>
                  </a:lnTo>
                  <a:lnTo>
                    <a:pt x="2428" y="264"/>
                  </a:lnTo>
                  <a:lnTo>
                    <a:pt x="2424" y="259"/>
                  </a:lnTo>
                  <a:lnTo>
                    <a:pt x="2420" y="254"/>
                  </a:lnTo>
                  <a:lnTo>
                    <a:pt x="2411" y="245"/>
                  </a:lnTo>
                  <a:lnTo>
                    <a:pt x="2401" y="237"/>
                  </a:lnTo>
                  <a:lnTo>
                    <a:pt x="2390" y="230"/>
                  </a:lnTo>
                  <a:lnTo>
                    <a:pt x="2378" y="224"/>
                  </a:lnTo>
                  <a:lnTo>
                    <a:pt x="2372" y="221"/>
                  </a:lnTo>
                  <a:lnTo>
                    <a:pt x="2366" y="219"/>
                  </a:lnTo>
                  <a:lnTo>
                    <a:pt x="2353" y="214"/>
                  </a:lnTo>
                  <a:lnTo>
                    <a:pt x="2339" y="211"/>
                  </a:lnTo>
                  <a:lnTo>
                    <a:pt x="2324" y="209"/>
                  </a:lnTo>
                  <a:lnTo>
                    <a:pt x="2317" y="208"/>
                  </a:lnTo>
                  <a:lnTo>
                    <a:pt x="2309" y="207"/>
                  </a:lnTo>
                  <a:lnTo>
                    <a:pt x="2293" y="207"/>
                  </a:lnTo>
                  <a:lnTo>
                    <a:pt x="2281" y="207"/>
                  </a:lnTo>
                  <a:lnTo>
                    <a:pt x="2269" y="208"/>
                  </a:lnTo>
                  <a:lnTo>
                    <a:pt x="2257" y="209"/>
                  </a:lnTo>
                  <a:lnTo>
                    <a:pt x="2245" y="211"/>
                  </a:lnTo>
                  <a:lnTo>
                    <a:pt x="2234" y="214"/>
                  </a:lnTo>
                  <a:lnTo>
                    <a:pt x="2223" y="217"/>
                  </a:lnTo>
                  <a:lnTo>
                    <a:pt x="2213" y="221"/>
                  </a:lnTo>
                  <a:lnTo>
                    <a:pt x="2203" y="225"/>
                  </a:lnTo>
                  <a:lnTo>
                    <a:pt x="2193" y="230"/>
                  </a:lnTo>
                  <a:lnTo>
                    <a:pt x="2184" y="235"/>
                  </a:lnTo>
                  <a:lnTo>
                    <a:pt x="2175" y="241"/>
                  </a:lnTo>
                  <a:lnTo>
                    <a:pt x="2167" y="248"/>
                  </a:lnTo>
                  <a:lnTo>
                    <a:pt x="2158" y="255"/>
                  </a:lnTo>
                  <a:lnTo>
                    <a:pt x="2151" y="262"/>
                  </a:lnTo>
                  <a:lnTo>
                    <a:pt x="2143" y="270"/>
                  </a:lnTo>
                  <a:lnTo>
                    <a:pt x="2136" y="279"/>
                  </a:lnTo>
                  <a:lnTo>
                    <a:pt x="2130" y="288"/>
                  </a:lnTo>
                  <a:lnTo>
                    <a:pt x="2124" y="298"/>
                  </a:lnTo>
                  <a:lnTo>
                    <a:pt x="2118" y="308"/>
                  </a:lnTo>
                  <a:lnTo>
                    <a:pt x="2112" y="318"/>
                  </a:lnTo>
                  <a:lnTo>
                    <a:pt x="2108" y="329"/>
                  </a:lnTo>
                  <a:lnTo>
                    <a:pt x="2103" y="341"/>
                  </a:lnTo>
                  <a:lnTo>
                    <a:pt x="2099" y="353"/>
                  </a:lnTo>
                  <a:lnTo>
                    <a:pt x="2095" y="366"/>
                  </a:lnTo>
                  <a:lnTo>
                    <a:pt x="2092" y="379"/>
                  </a:lnTo>
                  <a:lnTo>
                    <a:pt x="2089" y="392"/>
                  </a:lnTo>
                  <a:lnTo>
                    <a:pt x="2087" y="406"/>
                  </a:lnTo>
                  <a:lnTo>
                    <a:pt x="2085" y="421"/>
                  </a:lnTo>
                  <a:lnTo>
                    <a:pt x="2083" y="436"/>
                  </a:lnTo>
                  <a:lnTo>
                    <a:pt x="2082" y="451"/>
                  </a:lnTo>
                  <a:lnTo>
                    <a:pt x="2081" y="467"/>
                  </a:lnTo>
                  <a:lnTo>
                    <a:pt x="2081" y="483"/>
                  </a:lnTo>
                  <a:lnTo>
                    <a:pt x="2081" y="500"/>
                  </a:lnTo>
                  <a:lnTo>
                    <a:pt x="2082" y="516"/>
                  </a:lnTo>
                  <a:lnTo>
                    <a:pt x="2083" y="531"/>
                  </a:lnTo>
                  <a:lnTo>
                    <a:pt x="2085" y="546"/>
                  </a:lnTo>
                  <a:lnTo>
                    <a:pt x="2086" y="561"/>
                  </a:lnTo>
                  <a:lnTo>
                    <a:pt x="2089" y="575"/>
                  </a:lnTo>
                  <a:lnTo>
                    <a:pt x="2092" y="588"/>
                  </a:lnTo>
                  <a:lnTo>
                    <a:pt x="2095" y="602"/>
                  </a:lnTo>
                  <a:lnTo>
                    <a:pt x="2098" y="614"/>
                  </a:lnTo>
                  <a:lnTo>
                    <a:pt x="2103" y="626"/>
                  </a:lnTo>
                  <a:lnTo>
                    <a:pt x="2107" y="638"/>
                  </a:lnTo>
                  <a:lnTo>
                    <a:pt x="2112" y="649"/>
                  </a:lnTo>
                  <a:lnTo>
                    <a:pt x="2117" y="660"/>
                  </a:lnTo>
                  <a:lnTo>
                    <a:pt x="2123" y="670"/>
                  </a:lnTo>
                  <a:lnTo>
                    <a:pt x="2129" y="680"/>
                  </a:lnTo>
                  <a:lnTo>
                    <a:pt x="2135" y="689"/>
                  </a:lnTo>
                  <a:lnTo>
                    <a:pt x="2142" y="697"/>
                  </a:lnTo>
                  <a:lnTo>
                    <a:pt x="2149" y="705"/>
                  </a:lnTo>
                  <a:lnTo>
                    <a:pt x="2157" y="713"/>
                  </a:lnTo>
                  <a:lnTo>
                    <a:pt x="2165" y="720"/>
                  </a:lnTo>
                  <a:lnTo>
                    <a:pt x="2173" y="727"/>
                  </a:lnTo>
                  <a:lnTo>
                    <a:pt x="2182" y="733"/>
                  </a:lnTo>
                  <a:lnTo>
                    <a:pt x="2191" y="738"/>
                  </a:lnTo>
                  <a:lnTo>
                    <a:pt x="2200" y="743"/>
                  </a:lnTo>
                  <a:lnTo>
                    <a:pt x="2210" y="747"/>
                  </a:lnTo>
                  <a:lnTo>
                    <a:pt x="2220" y="751"/>
                  </a:lnTo>
                  <a:lnTo>
                    <a:pt x="2230" y="754"/>
                  </a:lnTo>
                  <a:lnTo>
                    <a:pt x="2241" y="757"/>
                  </a:lnTo>
                  <a:lnTo>
                    <a:pt x="2252" y="759"/>
                  </a:lnTo>
                  <a:lnTo>
                    <a:pt x="2264" y="760"/>
                  </a:lnTo>
                  <a:lnTo>
                    <a:pt x="2276" y="761"/>
                  </a:lnTo>
                  <a:lnTo>
                    <a:pt x="2288" y="761"/>
                  </a:lnTo>
                  <a:lnTo>
                    <a:pt x="2305" y="761"/>
                  </a:lnTo>
                  <a:lnTo>
                    <a:pt x="2313" y="760"/>
                  </a:lnTo>
                  <a:lnTo>
                    <a:pt x="2321" y="759"/>
                  </a:lnTo>
                  <a:lnTo>
                    <a:pt x="2337" y="756"/>
                  </a:lnTo>
                  <a:lnTo>
                    <a:pt x="2344" y="755"/>
                  </a:lnTo>
                  <a:lnTo>
                    <a:pt x="2351" y="753"/>
                  </a:lnTo>
                  <a:lnTo>
                    <a:pt x="2358" y="750"/>
                  </a:lnTo>
                  <a:lnTo>
                    <a:pt x="2365" y="748"/>
                  </a:lnTo>
                  <a:lnTo>
                    <a:pt x="2378" y="742"/>
                  </a:lnTo>
                  <a:lnTo>
                    <a:pt x="2385" y="738"/>
                  </a:lnTo>
                  <a:lnTo>
                    <a:pt x="2390" y="734"/>
                  </a:lnTo>
                  <a:lnTo>
                    <a:pt x="2396" y="730"/>
                  </a:lnTo>
                  <a:lnTo>
                    <a:pt x="2401" y="726"/>
                  </a:lnTo>
                  <a:lnTo>
                    <a:pt x="2411" y="717"/>
                  </a:lnTo>
                  <a:lnTo>
                    <a:pt x="2416" y="711"/>
                  </a:lnTo>
                  <a:lnTo>
                    <a:pt x="2421" y="706"/>
                  </a:lnTo>
                  <a:lnTo>
                    <a:pt x="2429" y="694"/>
                  </a:lnTo>
                  <a:lnTo>
                    <a:pt x="2433" y="688"/>
                  </a:lnTo>
                  <a:lnTo>
                    <a:pt x="2437" y="681"/>
                  </a:lnTo>
                  <a:lnTo>
                    <a:pt x="2440" y="674"/>
                  </a:lnTo>
                  <a:lnTo>
                    <a:pt x="2443" y="667"/>
                  </a:lnTo>
                  <a:lnTo>
                    <a:pt x="2446" y="659"/>
                  </a:lnTo>
                  <a:lnTo>
                    <a:pt x="2449" y="652"/>
                  </a:lnTo>
                  <a:lnTo>
                    <a:pt x="2452" y="644"/>
                  </a:lnTo>
                  <a:lnTo>
                    <a:pt x="2455" y="635"/>
                  </a:lnTo>
                  <a:lnTo>
                    <a:pt x="2457" y="626"/>
                  </a:lnTo>
                  <a:lnTo>
                    <a:pt x="2459" y="617"/>
                  </a:lnTo>
                  <a:lnTo>
                    <a:pt x="2462" y="603"/>
                  </a:lnTo>
                  <a:lnTo>
                    <a:pt x="2709" y="603"/>
                  </a:lnTo>
                  <a:lnTo>
                    <a:pt x="2707" y="624"/>
                  </a:lnTo>
                  <a:lnTo>
                    <a:pt x="2704" y="644"/>
                  </a:lnTo>
                  <a:lnTo>
                    <a:pt x="2700" y="663"/>
                  </a:lnTo>
                  <a:lnTo>
                    <a:pt x="2696" y="682"/>
                  </a:lnTo>
                  <a:lnTo>
                    <a:pt x="2691" y="700"/>
                  </a:lnTo>
                  <a:lnTo>
                    <a:pt x="2685" y="717"/>
                  </a:lnTo>
                  <a:lnTo>
                    <a:pt x="2679" y="734"/>
                  </a:lnTo>
                  <a:lnTo>
                    <a:pt x="2671" y="751"/>
                  </a:lnTo>
                  <a:lnTo>
                    <a:pt x="2664" y="767"/>
                  </a:lnTo>
                  <a:lnTo>
                    <a:pt x="2655" y="782"/>
                  </a:lnTo>
                  <a:lnTo>
                    <a:pt x="2646" y="797"/>
                  </a:lnTo>
                  <a:lnTo>
                    <a:pt x="2641" y="804"/>
                  </a:lnTo>
                  <a:lnTo>
                    <a:pt x="2636" y="812"/>
                  </a:lnTo>
                  <a:lnTo>
                    <a:pt x="2625" y="825"/>
                  </a:lnTo>
                  <a:lnTo>
                    <a:pt x="2614" y="839"/>
                  </a:lnTo>
                  <a:lnTo>
                    <a:pt x="2608" y="845"/>
                  </a:lnTo>
                  <a:lnTo>
                    <a:pt x="2602" y="851"/>
                  </a:lnTo>
                  <a:lnTo>
                    <a:pt x="2589" y="863"/>
                  </a:lnTo>
                  <a:lnTo>
                    <a:pt x="2576" y="875"/>
                  </a:lnTo>
                  <a:lnTo>
                    <a:pt x="2563" y="885"/>
                  </a:lnTo>
                  <a:lnTo>
                    <a:pt x="2548" y="896"/>
                  </a:lnTo>
                  <a:lnTo>
                    <a:pt x="2533" y="905"/>
                  </a:lnTo>
                  <a:lnTo>
                    <a:pt x="2518" y="914"/>
                  </a:lnTo>
                  <a:lnTo>
                    <a:pt x="2502" y="922"/>
                  </a:lnTo>
                  <a:lnTo>
                    <a:pt x="2485" y="930"/>
                  </a:lnTo>
                  <a:lnTo>
                    <a:pt x="2468" y="937"/>
                  </a:lnTo>
                  <a:lnTo>
                    <a:pt x="2451" y="943"/>
                  </a:lnTo>
                  <a:lnTo>
                    <a:pt x="2433" y="948"/>
                  </a:lnTo>
                  <a:lnTo>
                    <a:pt x="2414" y="953"/>
                  </a:lnTo>
                  <a:lnTo>
                    <a:pt x="2395" y="957"/>
                  </a:lnTo>
                  <a:lnTo>
                    <a:pt x="2375" y="961"/>
                  </a:lnTo>
                  <a:lnTo>
                    <a:pt x="2355" y="963"/>
                  </a:lnTo>
                  <a:lnTo>
                    <a:pt x="2334" y="965"/>
                  </a:lnTo>
                  <a:lnTo>
                    <a:pt x="2313" y="966"/>
                  </a:lnTo>
                  <a:lnTo>
                    <a:pt x="2292" y="967"/>
                  </a:lnTo>
                  <a:close/>
                  <a:moveTo>
                    <a:pt x="3897" y="967"/>
                  </a:moveTo>
                  <a:lnTo>
                    <a:pt x="3874" y="966"/>
                  </a:lnTo>
                  <a:lnTo>
                    <a:pt x="3851" y="965"/>
                  </a:lnTo>
                  <a:lnTo>
                    <a:pt x="3828" y="964"/>
                  </a:lnTo>
                  <a:lnTo>
                    <a:pt x="3807" y="961"/>
                  </a:lnTo>
                  <a:lnTo>
                    <a:pt x="3786" y="958"/>
                  </a:lnTo>
                  <a:lnTo>
                    <a:pt x="3767" y="954"/>
                  </a:lnTo>
                  <a:lnTo>
                    <a:pt x="3757" y="952"/>
                  </a:lnTo>
                  <a:lnTo>
                    <a:pt x="3747" y="950"/>
                  </a:lnTo>
                  <a:lnTo>
                    <a:pt x="3729" y="945"/>
                  </a:lnTo>
                  <a:lnTo>
                    <a:pt x="3711" y="939"/>
                  </a:lnTo>
                  <a:lnTo>
                    <a:pt x="3694" y="933"/>
                  </a:lnTo>
                  <a:lnTo>
                    <a:pt x="3677" y="926"/>
                  </a:lnTo>
                  <a:lnTo>
                    <a:pt x="3661" y="918"/>
                  </a:lnTo>
                  <a:lnTo>
                    <a:pt x="3646" y="910"/>
                  </a:lnTo>
                  <a:lnTo>
                    <a:pt x="3639" y="905"/>
                  </a:lnTo>
                  <a:lnTo>
                    <a:pt x="3632" y="901"/>
                  </a:lnTo>
                  <a:lnTo>
                    <a:pt x="3618" y="891"/>
                  </a:lnTo>
                  <a:lnTo>
                    <a:pt x="3605" y="881"/>
                  </a:lnTo>
                  <a:lnTo>
                    <a:pt x="3593" y="871"/>
                  </a:lnTo>
                  <a:lnTo>
                    <a:pt x="3581" y="859"/>
                  </a:lnTo>
                  <a:lnTo>
                    <a:pt x="3570" y="847"/>
                  </a:lnTo>
                  <a:lnTo>
                    <a:pt x="3560" y="835"/>
                  </a:lnTo>
                  <a:lnTo>
                    <a:pt x="3551" y="822"/>
                  </a:lnTo>
                  <a:lnTo>
                    <a:pt x="3542" y="808"/>
                  </a:lnTo>
                  <a:lnTo>
                    <a:pt x="3535" y="793"/>
                  </a:lnTo>
                  <a:lnTo>
                    <a:pt x="3528" y="779"/>
                  </a:lnTo>
                  <a:lnTo>
                    <a:pt x="3521" y="763"/>
                  </a:lnTo>
                  <a:lnTo>
                    <a:pt x="3516" y="747"/>
                  </a:lnTo>
                  <a:lnTo>
                    <a:pt x="3511" y="731"/>
                  </a:lnTo>
                  <a:lnTo>
                    <a:pt x="3509" y="722"/>
                  </a:lnTo>
                  <a:lnTo>
                    <a:pt x="3508" y="714"/>
                  </a:lnTo>
                  <a:lnTo>
                    <a:pt x="3506" y="705"/>
                  </a:lnTo>
                  <a:lnTo>
                    <a:pt x="3505" y="696"/>
                  </a:lnTo>
                  <a:lnTo>
                    <a:pt x="3502" y="678"/>
                  </a:lnTo>
                  <a:lnTo>
                    <a:pt x="3501" y="659"/>
                  </a:lnTo>
                  <a:lnTo>
                    <a:pt x="3500" y="640"/>
                  </a:lnTo>
                  <a:lnTo>
                    <a:pt x="3500" y="636"/>
                  </a:lnTo>
                  <a:lnTo>
                    <a:pt x="3714" y="636"/>
                  </a:lnTo>
                  <a:lnTo>
                    <a:pt x="3714" y="640"/>
                  </a:lnTo>
                  <a:lnTo>
                    <a:pt x="3715" y="649"/>
                  </a:lnTo>
                  <a:lnTo>
                    <a:pt x="3716" y="658"/>
                  </a:lnTo>
                  <a:lnTo>
                    <a:pt x="3717" y="667"/>
                  </a:lnTo>
                  <a:lnTo>
                    <a:pt x="3718" y="675"/>
                  </a:lnTo>
                  <a:lnTo>
                    <a:pt x="3720" y="683"/>
                  </a:lnTo>
                  <a:lnTo>
                    <a:pt x="3722" y="691"/>
                  </a:lnTo>
                  <a:lnTo>
                    <a:pt x="3725" y="699"/>
                  </a:lnTo>
                  <a:lnTo>
                    <a:pt x="3727" y="706"/>
                  </a:lnTo>
                  <a:lnTo>
                    <a:pt x="3734" y="719"/>
                  </a:lnTo>
                  <a:lnTo>
                    <a:pt x="3738" y="725"/>
                  </a:lnTo>
                  <a:lnTo>
                    <a:pt x="3742" y="731"/>
                  </a:lnTo>
                  <a:lnTo>
                    <a:pt x="3746" y="737"/>
                  </a:lnTo>
                  <a:lnTo>
                    <a:pt x="3751" y="742"/>
                  </a:lnTo>
                  <a:lnTo>
                    <a:pt x="3754" y="745"/>
                  </a:lnTo>
                  <a:lnTo>
                    <a:pt x="3756" y="747"/>
                  </a:lnTo>
                  <a:lnTo>
                    <a:pt x="3762" y="752"/>
                  </a:lnTo>
                  <a:lnTo>
                    <a:pt x="3768" y="756"/>
                  </a:lnTo>
                  <a:lnTo>
                    <a:pt x="3774" y="761"/>
                  </a:lnTo>
                  <a:lnTo>
                    <a:pt x="3780" y="764"/>
                  </a:lnTo>
                  <a:lnTo>
                    <a:pt x="3787" y="768"/>
                  </a:lnTo>
                  <a:lnTo>
                    <a:pt x="3802" y="774"/>
                  </a:lnTo>
                  <a:lnTo>
                    <a:pt x="3819" y="779"/>
                  </a:lnTo>
                  <a:lnTo>
                    <a:pt x="3827" y="781"/>
                  </a:lnTo>
                  <a:lnTo>
                    <a:pt x="3836" y="783"/>
                  </a:lnTo>
                  <a:lnTo>
                    <a:pt x="3857" y="786"/>
                  </a:lnTo>
                  <a:lnTo>
                    <a:pt x="3877" y="787"/>
                  </a:lnTo>
                  <a:lnTo>
                    <a:pt x="3900" y="788"/>
                  </a:lnTo>
                  <a:lnTo>
                    <a:pt x="3919" y="787"/>
                  </a:lnTo>
                  <a:lnTo>
                    <a:pt x="3937" y="786"/>
                  </a:lnTo>
                  <a:lnTo>
                    <a:pt x="3945" y="785"/>
                  </a:lnTo>
                  <a:lnTo>
                    <a:pt x="3954" y="784"/>
                  </a:lnTo>
                  <a:lnTo>
                    <a:pt x="3962" y="783"/>
                  </a:lnTo>
                  <a:lnTo>
                    <a:pt x="3970" y="781"/>
                  </a:lnTo>
                  <a:lnTo>
                    <a:pt x="3985" y="777"/>
                  </a:lnTo>
                  <a:lnTo>
                    <a:pt x="3998" y="773"/>
                  </a:lnTo>
                  <a:lnTo>
                    <a:pt x="4011" y="767"/>
                  </a:lnTo>
                  <a:lnTo>
                    <a:pt x="4022" y="761"/>
                  </a:lnTo>
                  <a:lnTo>
                    <a:pt x="4032" y="754"/>
                  </a:lnTo>
                  <a:lnTo>
                    <a:pt x="4037" y="751"/>
                  </a:lnTo>
                  <a:lnTo>
                    <a:pt x="4041" y="747"/>
                  </a:lnTo>
                  <a:lnTo>
                    <a:pt x="4045" y="743"/>
                  </a:lnTo>
                  <a:lnTo>
                    <a:pt x="4048" y="739"/>
                  </a:lnTo>
                  <a:lnTo>
                    <a:pt x="4055" y="730"/>
                  </a:lnTo>
                  <a:lnTo>
                    <a:pt x="4060" y="721"/>
                  </a:lnTo>
                  <a:lnTo>
                    <a:pt x="4061" y="716"/>
                  </a:lnTo>
                  <a:lnTo>
                    <a:pt x="4063" y="711"/>
                  </a:lnTo>
                  <a:lnTo>
                    <a:pt x="4064" y="705"/>
                  </a:lnTo>
                  <a:lnTo>
                    <a:pt x="4065" y="700"/>
                  </a:lnTo>
                  <a:lnTo>
                    <a:pt x="4066" y="689"/>
                  </a:lnTo>
                  <a:lnTo>
                    <a:pt x="4066" y="681"/>
                  </a:lnTo>
                  <a:lnTo>
                    <a:pt x="4064" y="673"/>
                  </a:lnTo>
                  <a:lnTo>
                    <a:pt x="4062" y="666"/>
                  </a:lnTo>
                  <a:lnTo>
                    <a:pt x="4060" y="659"/>
                  </a:lnTo>
                  <a:lnTo>
                    <a:pt x="4056" y="652"/>
                  </a:lnTo>
                  <a:lnTo>
                    <a:pt x="4052" y="645"/>
                  </a:lnTo>
                  <a:lnTo>
                    <a:pt x="4047" y="639"/>
                  </a:lnTo>
                  <a:lnTo>
                    <a:pt x="4042" y="633"/>
                  </a:lnTo>
                  <a:lnTo>
                    <a:pt x="4035" y="628"/>
                  </a:lnTo>
                  <a:lnTo>
                    <a:pt x="4028" y="623"/>
                  </a:lnTo>
                  <a:lnTo>
                    <a:pt x="4020" y="618"/>
                  </a:lnTo>
                  <a:lnTo>
                    <a:pt x="4012" y="614"/>
                  </a:lnTo>
                  <a:lnTo>
                    <a:pt x="4002" y="609"/>
                  </a:lnTo>
                  <a:lnTo>
                    <a:pt x="3992" y="606"/>
                  </a:lnTo>
                  <a:lnTo>
                    <a:pt x="3981" y="602"/>
                  </a:lnTo>
                  <a:lnTo>
                    <a:pt x="3969" y="599"/>
                  </a:lnTo>
                  <a:lnTo>
                    <a:pt x="3802" y="557"/>
                  </a:lnTo>
                  <a:lnTo>
                    <a:pt x="3767" y="548"/>
                  </a:lnTo>
                  <a:lnTo>
                    <a:pt x="3751" y="544"/>
                  </a:lnTo>
                  <a:lnTo>
                    <a:pt x="3735" y="539"/>
                  </a:lnTo>
                  <a:lnTo>
                    <a:pt x="3707" y="529"/>
                  </a:lnTo>
                  <a:lnTo>
                    <a:pt x="3681" y="519"/>
                  </a:lnTo>
                  <a:lnTo>
                    <a:pt x="3669" y="513"/>
                  </a:lnTo>
                  <a:lnTo>
                    <a:pt x="3657" y="508"/>
                  </a:lnTo>
                  <a:lnTo>
                    <a:pt x="3636" y="496"/>
                  </a:lnTo>
                  <a:lnTo>
                    <a:pt x="3618" y="484"/>
                  </a:lnTo>
                  <a:lnTo>
                    <a:pt x="3609" y="477"/>
                  </a:lnTo>
                  <a:lnTo>
                    <a:pt x="3601" y="471"/>
                  </a:lnTo>
                  <a:lnTo>
                    <a:pt x="3597" y="467"/>
                  </a:lnTo>
                  <a:lnTo>
                    <a:pt x="3593" y="463"/>
                  </a:lnTo>
                  <a:lnTo>
                    <a:pt x="3585" y="455"/>
                  </a:lnTo>
                  <a:lnTo>
                    <a:pt x="3577" y="446"/>
                  </a:lnTo>
                  <a:lnTo>
                    <a:pt x="3570" y="437"/>
                  </a:lnTo>
                  <a:lnTo>
                    <a:pt x="3563" y="427"/>
                  </a:lnTo>
                  <a:lnTo>
                    <a:pt x="3557" y="416"/>
                  </a:lnTo>
                  <a:lnTo>
                    <a:pt x="3552" y="405"/>
                  </a:lnTo>
                  <a:lnTo>
                    <a:pt x="3547" y="394"/>
                  </a:lnTo>
                  <a:lnTo>
                    <a:pt x="3542" y="382"/>
                  </a:lnTo>
                  <a:lnTo>
                    <a:pt x="3538" y="369"/>
                  </a:lnTo>
                  <a:lnTo>
                    <a:pt x="3535" y="357"/>
                  </a:lnTo>
                  <a:lnTo>
                    <a:pt x="3532" y="343"/>
                  </a:lnTo>
                  <a:lnTo>
                    <a:pt x="3530" y="330"/>
                  </a:lnTo>
                  <a:lnTo>
                    <a:pt x="3528" y="316"/>
                  </a:lnTo>
                  <a:lnTo>
                    <a:pt x="3527" y="302"/>
                  </a:lnTo>
                  <a:lnTo>
                    <a:pt x="3527" y="288"/>
                  </a:lnTo>
                  <a:lnTo>
                    <a:pt x="3527" y="271"/>
                  </a:lnTo>
                  <a:lnTo>
                    <a:pt x="3529" y="255"/>
                  </a:lnTo>
                  <a:lnTo>
                    <a:pt x="3531" y="239"/>
                  </a:lnTo>
                  <a:lnTo>
                    <a:pt x="3533" y="223"/>
                  </a:lnTo>
                  <a:lnTo>
                    <a:pt x="3537" y="209"/>
                  </a:lnTo>
                  <a:lnTo>
                    <a:pt x="3541" y="194"/>
                  </a:lnTo>
                  <a:lnTo>
                    <a:pt x="3544" y="187"/>
                  </a:lnTo>
                  <a:lnTo>
                    <a:pt x="3547" y="180"/>
                  </a:lnTo>
                  <a:lnTo>
                    <a:pt x="3552" y="167"/>
                  </a:lnTo>
                  <a:lnTo>
                    <a:pt x="3556" y="160"/>
                  </a:lnTo>
                  <a:lnTo>
                    <a:pt x="3559" y="154"/>
                  </a:lnTo>
                  <a:lnTo>
                    <a:pt x="3563" y="147"/>
                  </a:lnTo>
                  <a:lnTo>
                    <a:pt x="3566" y="141"/>
                  </a:lnTo>
                  <a:lnTo>
                    <a:pt x="3570" y="135"/>
                  </a:lnTo>
                  <a:lnTo>
                    <a:pt x="3575" y="129"/>
                  </a:lnTo>
                  <a:lnTo>
                    <a:pt x="3583" y="117"/>
                  </a:lnTo>
                  <a:lnTo>
                    <a:pt x="3593" y="106"/>
                  </a:lnTo>
                  <a:lnTo>
                    <a:pt x="3603" y="96"/>
                  </a:lnTo>
                  <a:lnTo>
                    <a:pt x="3614" y="86"/>
                  </a:lnTo>
                  <a:lnTo>
                    <a:pt x="3626" y="76"/>
                  </a:lnTo>
                  <a:lnTo>
                    <a:pt x="3638" y="67"/>
                  </a:lnTo>
                  <a:lnTo>
                    <a:pt x="3651" y="59"/>
                  </a:lnTo>
                  <a:lnTo>
                    <a:pt x="3665" y="51"/>
                  </a:lnTo>
                  <a:lnTo>
                    <a:pt x="3679" y="43"/>
                  </a:lnTo>
                  <a:lnTo>
                    <a:pt x="3694" y="36"/>
                  </a:lnTo>
                  <a:lnTo>
                    <a:pt x="3710" y="30"/>
                  </a:lnTo>
                  <a:lnTo>
                    <a:pt x="3726" y="25"/>
                  </a:lnTo>
                  <a:lnTo>
                    <a:pt x="3743" y="19"/>
                  </a:lnTo>
                  <a:lnTo>
                    <a:pt x="3752" y="17"/>
                  </a:lnTo>
                  <a:lnTo>
                    <a:pt x="3761" y="15"/>
                  </a:lnTo>
                  <a:lnTo>
                    <a:pt x="3779" y="11"/>
                  </a:lnTo>
                  <a:lnTo>
                    <a:pt x="3798" y="8"/>
                  </a:lnTo>
                  <a:lnTo>
                    <a:pt x="3817" y="5"/>
                  </a:lnTo>
                  <a:lnTo>
                    <a:pt x="3837" y="3"/>
                  </a:lnTo>
                  <a:lnTo>
                    <a:pt x="3847" y="2"/>
                  </a:lnTo>
                  <a:lnTo>
                    <a:pt x="3858" y="1"/>
                  </a:lnTo>
                  <a:lnTo>
                    <a:pt x="3879" y="0"/>
                  </a:lnTo>
                  <a:lnTo>
                    <a:pt x="3901" y="0"/>
                  </a:lnTo>
                  <a:lnTo>
                    <a:pt x="3929" y="0"/>
                  </a:lnTo>
                  <a:lnTo>
                    <a:pt x="3942" y="1"/>
                  </a:lnTo>
                  <a:lnTo>
                    <a:pt x="3955" y="2"/>
                  </a:lnTo>
                  <a:lnTo>
                    <a:pt x="3981" y="4"/>
                  </a:lnTo>
                  <a:lnTo>
                    <a:pt x="3993" y="6"/>
                  </a:lnTo>
                  <a:lnTo>
                    <a:pt x="4005" y="8"/>
                  </a:lnTo>
                  <a:lnTo>
                    <a:pt x="4028" y="13"/>
                  </a:lnTo>
                  <a:lnTo>
                    <a:pt x="4051" y="19"/>
                  </a:lnTo>
                  <a:lnTo>
                    <a:pt x="4062" y="22"/>
                  </a:lnTo>
                  <a:lnTo>
                    <a:pt x="4072" y="25"/>
                  </a:lnTo>
                  <a:lnTo>
                    <a:pt x="4092" y="33"/>
                  </a:lnTo>
                  <a:lnTo>
                    <a:pt x="4112" y="42"/>
                  </a:lnTo>
                  <a:lnTo>
                    <a:pt x="4121" y="47"/>
                  </a:lnTo>
                  <a:lnTo>
                    <a:pt x="4130" y="52"/>
                  </a:lnTo>
                  <a:lnTo>
                    <a:pt x="4139" y="57"/>
                  </a:lnTo>
                  <a:lnTo>
                    <a:pt x="4147" y="63"/>
                  </a:lnTo>
                  <a:lnTo>
                    <a:pt x="4155" y="69"/>
                  </a:lnTo>
                  <a:lnTo>
                    <a:pt x="4163" y="75"/>
                  </a:lnTo>
                  <a:lnTo>
                    <a:pt x="4171" y="81"/>
                  </a:lnTo>
                  <a:lnTo>
                    <a:pt x="4178" y="88"/>
                  </a:lnTo>
                  <a:lnTo>
                    <a:pt x="4192" y="102"/>
                  </a:lnTo>
                  <a:lnTo>
                    <a:pt x="4199" y="109"/>
                  </a:lnTo>
                  <a:lnTo>
                    <a:pt x="4205" y="117"/>
                  </a:lnTo>
                  <a:lnTo>
                    <a:pt x="4218" y="133"/>
                  </a:lnTo>
                  <a:lnTo>
                    <a:pt x="4223" y="141"/>
                  </a:lnTo>
                  <a:lnTo>
                    <a:pt x="4229" y="150"/>
                  </a:lnTo>
                  <a:lnTo>
                    <a:pt x="4234" y="159"/>
                  </a:lnTo>
                  <a:lnTo>
                    <a:pt x="4238" y="168"/>
                  </a:lnTo>
                  <a:lnTo>
                    <a:pt x="4242" y="178"/>
                  </a:lnTo>
                  <a:lnTo>
                    <a:pt x="4246" y="188"/>
                  </a:lnTo>
                  <a:lnTo>
                    <a:pt x="4250" y="198"/>
                  </a:lnTo>
                  <a:lnTo>
                    <a:pt x="4253" y="208"/>
                  </a:lnTo>
                  <a:lnTo>
                    <a:pt x="4257" y="219"/>
                  </a:lnTo>
                  <a:lnTo>
                    <a:pt x="4259" y="231"/>
                  </a:lnTo>
                  <a:lnTo>
                    <a:pt x="4265" y="255"/>
                  </a:lnTo>
                  <a:lnTo>
                    <a:pt x="4269" y="282"/>
                  </a:lnTo>
                  <a:lnTo>
                    <a:pt x="4272" y="311"/>
                  </a:lnTo>
                  <a:lnTo>
                    <a:pt x="4272" y="316"/>
                  </a:lnTo>
                  <a:lnTo>
                    <a:pt x="4058" y="316"/>
                  </a:lnTo>
                  <a:lnTo>
                    <a:pt x="4058" y="296"/>
                  </a:lnTo>
                  <a:lnTo>
                    <a:pt x="4057" y="289"/>
                  </a:lnTo>
                  <a:lnTo>
                    <a:pt x="4057" y="282"/>
                  </a:lnTo>
                  <a:lnTo>
                    <a:pt x="4055" y="270"/>
                  </a:lnTo>
                  <a:lnTo>
                    <a:pt x="4051" y="258"/>
                  </a:lnTo>
                  <a:lnTo>
                    <a:pt x="4049" y="252"/>
                  </a:lnTo>
                  <a:lnTo>
                    <a:pt x="4047" y="246"/>
                  </a:lnTo>
                  <a:lnTo>
                    <a:pt x="4041" y="236"/>
                  </a:lnTo>
                  <a:lnTo>
                    <a:pt x="4033" y="226"/>
                  </a:lnTo>
                  <a:lnTo>
                    <a:pt x="4025" y="217"/>
                  </a:lnTo>
                  <a:lnTo>
                    <a:pt x="4020" y="213"/>
                  </a:lnTo>
                  <a:lnTo>
                    <a:pt x="4015" y="210"/>
                  </a:lnTo>
                  <a:lnTo>
                    <a:pt x="4010" y="206"/>
                  </a:lnTo>
                  <a:lnTo>
                    <a:pt x="4004" y="202"/>
                  </a:lnTo>
                  <a:lnTo>
                    <a:pt x="3998" y="199"/>
                  </a:lnTo>
                  <a:lnTo>
                    <a:pt x="3992" y="196"/>
                  </a:lnTo>
                  <a:lnTo>
                    <a:pt x="3986" y="193"/>
                  </a:lnTo>
                  <a:lnTo>
                    <a:pt x="3979" y="191"/>
                  </a:lnTo>
                  <a:lnTo>
                    <a:pt x="3964" y="187"/>
                  </a:lnTo>
                  <a:lnTo>
                    <a:pt x="3949" y="183"/>
                  </a:lnTo>
                  <a:lnTo>
                    <a:pt x="3932" y="181"/>
                  </a:lnTo>
                  <a:lnTo>
                    <a:pt x="3923" y="180"/>
                  </a:lnTo>
                  <a:lnTo>
                    <a:pt x="3914" y="179"/>
                  </a:lnTo>
                  <a:lnTo>
                    <a:pt x="3895" y="179"/>
                  </a:lnTo>
                  <a:lnTo>
                    <a:pt x="3878" y="179"/>
                  </a:lnTo>
                  <a:lnTo>
                    <a:pt x="3862" y="180"/>
                  </a:lnTo>
                  <a:lnTo>
                    <a:pt x="3845" y="182"/>
                  </a:lnTo>
                  <a:lnTo>
                    <a:pt x="3830" y="185"/>
                  </a:lnTo>
                  <a:lnTo>
                    <a:pt x="3817" y="188"/>
                  </a:lnTo>
                  <a:lnTo>
                    <a:pt x="3804" y="193"/>
                  </a:lnTo>
                  <a:lnTo>
                    <a:pt x="3792" y="197"/>
                  </a:lnTo>
                  <a:lnTo>
                    <a:pt x="3782" y="203"/>
                  </a:lnTo>
                  <a:lnTo>
                    <a:pt x="3773" y="209"/>
                  </a:lnTo>
                  <a:lnTo>
                    <a:pt x="3764" y="216"/>
                  </a:lnTo>
                  <a:lnTo>
                    <a:pt x="3761" y="219"/>
                  </a:lnTo>
                  <a:lnTo>
                    <a:pt x="3757" y="223"/>
                  </a:lnTo>
                  <a:lnTo>
                    <a:pt x="3754" y="227"/>
                  </a:lnTo>
                  <a:lnTo>
                    <a:pt x="3751" y="231"/>
                  </a:lnTo>
                  <a:lnTo>
                    <a:pt x="3749" y="235"/>
                  </a:lnTo>
                  <a:lnTo>
                    <a:pt x="3747" y="240"/>
                  </a:lnTo>
                  <a:lnTo>
                    <a:pt x="3745" y="244"/>
                  </a:lnTo>
                  <a:lnTo>
                    <a:pt x="3743" y="249"/>
                  </a:lnTo>
                  <a:lnTo>
                    <a:pt x="3742" y="253"/>
                  </a:lnTo>
                  <a:lnTo>
                    <a:pt x="3741" y="258"/>
                  </a:lnTo>
                  <a:lnTo>
                    <a:pt x="3741" y="263"/>
                  </a:lnTo>
                  <a:lnTo>
                    <a:pt x="3741" y="268"/>
                  </a:lnTo>
                  <a:lnTo>
                    <a:pt x="3741" y="275"/>
                  </a:lnTo>
                  <a:lnTo>
                    <a:pt x="3742" y="282"/>
                  </a:lnTo>
                  <a:lnTo>
                    <a:pt x="3744" y="288"/>
                  </a:lnTo>
                  <a:lnTo>
                    <a:pt x="3746" y="294"/>
                  </a:lnTo>
                  <a:lnTo>
                    <a:pt x="3749" y="299"/>
                  </a:lnTo>
                  <a:lnTo>
                    <a:pt x="3752" y="305"/>
                  </a:lnTo>
                  <a:lnTo>
                    <a:pt x="3756" y="310"/>
                  </a:lnTo>
                  <a:lnTo>
                    <a:pt x="3761" y="315"/>
                  </a:lnTo>
                  <a:lnTo>
                    <a:pt x="3766" y="319"/>
                  </a:lnTo>
                  <a:lnTo>
                    <a:pt x="3772" y="323"/>
                  </a:lnTo>
                  <a:lnTo>
                    <a:pt x="3779" y="327"/>
                  </a:lnTo>
                  <a:lnTo>
                    <a:pt x="3786" y="331"/>
                  </a:lnTo>
                  <a:lnTo>
                    <a:pt x="3794" y="335"/>
                  </a:lnTo>
                  <a:lnTo>
                    <a:pt x="3803" y="338"/>
                  </a:lnTo>
                  <a:lnTo>
                    <a:pt x="3812" y="341"/>
                  </a:lnTo>
                  <a:lnTo>
                    <a:pt x="3822" y="343"/>
                  </a:lnTo>
                  <a:lnTo>
                    <a:pt x="4009" y="387"/>
                  </a:lnTo>
                  <a:lnTo>
                    <a:pt x="4028" y="392"/>
                  </a:lnTo>
                  <a:lnTo>
                    <a:pt x="4046" y="396"/>
                  </a:lnTo>
                  <a:lnTo>
                    <a:pt x="4078" y="406"/>
                  </a:lnTo>
                  <a:lnTo>
                    <a:pt x="4093" y="411"/>
                  </a:lnTo>
                  <a:lnTo>
                    <a:pt x="4107" y="416"/>
                  </a:lnTo>
                  <a:lnTo>
                    <a:pt x="4121" y="421"/>
                  </a:lnTo>
                  <a:lnTo>
                    <a:pt x="4133" y="427"/>
                  </a:lnTo>
                  <a:lnTo>
                    <a:pt x="4145" y="432"/>
                  </a:lnTo>
                  <a:lnTo>
                    <a:pt x="4156" y="438"/>
                  </a:lnTo>
                  <a:lnTo>
                    <a:pt x="4167" y="444"/>
                  </a:lnTo>
                  <a:lnTo>
                    <a:pt x="4177" y="450"/>
                  </a:lnTo>
                  <a:lnTo>
                    <a:pt x="4181" y="454"/>
                  </a:lnTo>
                  <a:lnTo>
                    <a:pt x="4186" y="457"/>
                  </a:lnTo>
                  <a:lnTo>
                    <a:pt x="4195" y="464"/>
                  </a:lnTo>
                  <a:lnTo>
                    <a:pt x="4204" y="471"/>
                  </a:lnTo>
                  <a:lnTo>
                    <a:pt x="4213" y="479"/>
                  </a:lnTo>
                  <a:lnTo>
                    <a:pt x="4222" y="487"/>
                  </a:lnTo>
                  <a:lnTo>
                    <a:pt x="4230" y="496"/>
                  </a:lnTo>
                  <a:lnTo>
                    <a:pt x="4238" y="505"/>
                  </a:lnTo>
                  <a:lnTo>
                    <a:pt x="4245" y="515"/>
                  </a:lnTo>
                  <a:lnTo>
                    <a:pt x="4251" y="524"/>
                  </a:lnTo>
                  <a:lnTo>
                    <a:pt x="4257" y="535"/>
                  </a:lnTo>
                  <a:lnTo>
                    <a:pt x="4262" y="545"/>
                  </a:lnTo>
                  <a:lnTo>
                    <a:pt x="4267" y="556"/>
                  </a:lnTo>
                  <a:lnTo>
                    <a:pt x="4271" y="568"/>
                  </a:lnTo>
                  <a:lnTo>
                    <a:pt x="4275" y="579"/>
                  </a:lnTo>
                  <a:lnTo>
                    <a:pt x="4278" y="591"/>
                  </a:lnTo>
                  <a:lnTo>
                    <a:pt x="4280" y="604"/>
                  </a:lnTo>
                  <a:lnTo>
                    <a:pt x="4282" y="616"/>
                  </a:lnTo>
                  <a:lnTo>
                    <a:pt x="4284" y="629"/>
                  </a:lnTo>
                  <a:lnTo>
                    <a:pt x="4284" y="636"/>
                  </a:lnTo>
                  <a:lnTo>
                    <a:pt x="4285" y="643"/>
                  </a:lnTo>
                  <a:lnTo>
                    <a:pt x="4285" y="656"/>
                  </a:lnTo>
                  <a:lnTo>
                    <a:pt x="4285" y="674"/>
                  </a:lnTo>
                  <a:lnTo>
                    <a:pt x="4283" y="692"/>
                  </a:lnTo>
                  <a:lnTo>
                    <a:pt x="4281" y="708"/>
                  </a:lnTo>
                  <a:lnTo>
                    <a:pt x="4278" y="725"/>
                  </a:lnTo>
                  <a:lnTo>
                    <a:pt x="4277" y="733"/>
                  </a:lnTo>
                  <a:lnTo>
                    <a:pt x="4275" y="741"/>
                  </a:lnTo>
                  <a:lnTo>
                    <a:pt x="4270" y="756"/>
                  </a:lnTo>
                  <a:lnTo>
                    <a:pt x="4265" y="771"/>
                  </a:lnTo>
                  <a:lnTo>
                    <a:pt x="4259" y="786"/>
                  </a:lnTo>
                  <a:lnTo>
                    <a:pt x="4252" y="800"/>
                  </a:lnTo>
                  <a:lnTo>
                    <a:pt x="4244" y="813"/>
                  </a:lnTo>
                  <a:lnTo>
                    <a:pt x="4236" y="826"/>
                  </a:lnTo>
                  <a:lnTo>
                    <a:pt x="4226" y="839"/>
                  </a:lnTo>
                  <a:lnTo>
                    <a:pt x="4215" y="851"/>
                  </a:lnTo>
                  <a:lnTo>
                    <a:pt x="4205" y="862"/>
                  </a:lnTo>
                  <a:lnTo>
                    <a:pt x="4193" y="873"/>
                  </a:lnTo>
                  <a:lnTo>
                    <a:pt x="4181" y="883"/>
                  </a:lnTo>
                  <a:lnTo>
                    <a:pt x="4168" y="893"/>
                  </a:lnTo>
                  <a:lnTo>
                    <a:pt x="4154" y="902"/>
                  </a:lnTo>
                  <a:lnTo>
                    <a:pt x="4140" y="911"/>
                  </a:lnTo>
                  <a:lnTo>
                    <a:pt x="4125" y="919"/>
                  </a:lnTo>
                  <a:lnTo>
                    <a:pt x="4110" y="926"/>
                  </a:lnTo>
                  <a:lnTo>
                    <a:pt x="4102" y="930"/>
                  </a:lnTo>
                  <a:lnTo>
                    <a:pt x="4093" y="933"/>
                  </a:lnTo>
                  <a:lnTo>
                    <a:pt x="4076" y="940"/>
                  </a:lnTo>
                  <a:lnTo>
                    <a:pt x="4059" y="945"/>
                  </a:lnTo>
                  <a:lnTo>
                    <a:pt x="4041" y="950"/>
                  </a:lnTo>
                  <a:lnTo>
                    <a:pt x="4022" y="954"/>
                  </a:lnTo>
                  <a:lnTo>
                    <a:pt x="4002" y="958"/>
                  </a:lnTo>
                  <a:lnTo>
                    <a:pt x="3983" y="961"/>
                  </a:lnTo>
                  <a:lnTo>
                    <a:pt x="3962" y="964"/>
                  </a:lnTo>
                  <a:lnTo>
                    <a:pt x="3941" y="965"/>
                  </a:lnTo>
                  <a:lnTo>
                    <a:pt x="3919" y="966"/>
                  </a:lnTo>
                  <a:lnTo>
                    <a:pt x="3897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501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971" y="2924944"/>
            <a:ext cx="9289032" cy="2951982"/>
          </a:xfrm>
          <a:noFill/>
        </p:spPr>
        <p:txBody>
          <a:bodyPr lIns="36000" tIns="36000" rIns="36000" bIns="36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266700" indent="-2667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39FDF8-D372-41C7-816F-6BF4CB507653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32A62-499F-41D5-833C-F13F1814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1" y="980728"/>
            <a:ext cx="8784976" cy="811367"/>
          </a:xfrm>
          <a:noFill/>
        </p:spPr>
        <p:txBody>
          <a:bodyPr lIns="36000" rIns="36000"/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6A4297-FF32-4560-8BB1-59ABA1FF21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4320" y="332656"/>
            <a:ext cx="1653907" cy="432000"/>
            <a:chOff x="2022475" y="2360613"/>
            <a:chExt cx="8150225" cy="21288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8AE7A7B-161E-4E3C-AF1F-FB2C6F8DC1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4197350"/>
              <a:ext cx="2568575" cy="287338"/>
            </a:xfrm>
            <a:custGeom>
              <a:avLst/>
              <a:gdLst>
                <a:gd name="T0" fmla="*/ 1548 w 1618"/>
                <a:gd name="T1" fmla="*/ 141 h 181"/>
                <a:gd name="T2" fmla="*/ 1541 w 1618"/>
                <a:gd name="T3" fmla="*/ 181 h 181"/>
                <a:gd name="T4" fmla="*/ 1584 w 1618"/>
                <a:gd name="T5" fmla="*/ 40 h 181"/>
                <a:gd name="T6" fmla="*/ 1445 w 1618"/>
                <a:gd name="T7" fmla="*/ 136 h 181"/>
                <a:gd name="T8" fmla="*/ 1479 w 1618"/>
                <a:gd name="T9" fmla="*/ 124 h 181"/>
                <a:gd name="T10" fmla="*/ 1375 w 1618"/>
                <a:gd name="T11" fmla="*/ 0 h 181"/>
                <a:gd name="T12" fmla="*/ 1349 w 1618"/>
                <a:gd name="T13" fmla="*/ 61 h 181"/>
                <a:gd name="T14" fmla="*/ 1295 w 1618"/>
                <a:gd name="T15" fmla="*/ 38 h 181"/>
                <a:gd name="T16" fmla="*/ 1258 w 1618"/>
                <a:gd name="T17" fmla="*/ 78 h 181"/>
                <a:gd name="T18" fmla="*/ 1321 w 1618"/>
                <a:gd name="T19" fmla="*/ 112 h 181"/>
                <a:gd name="T20" fmla="*/ 1298 w 1618"/>
                <a:gd name="T21" fmla="*/ 126 h 181"/>
                <a:gd name="T22" fmla="*/ 1266 w 1618"/>
                <a:gd name="T23" fmla="*/ 137 h 181"/>
                <a:gd name="T24" fmla="*/ 1330 w 1618"/>
                <a:gd name="T25" fmla="*/ 145 h 181"/>
                <a:gd name="T26" fmla="*/ 1353 w 1618"/>
                <a:gd name="T27" fmla="*/ 107 h 181"/>
                <a:gd name="T28" fmla="*/ 1322 w 1618"/>
                <a:gd name="T29" fmla="*/ 82 h 181"/>
                <a:gd name="T30" fmla="*/ 1296 w 1618"/>
                <a:gd name="T31" fmla="*/ 62 h 181"/>
                <a:gd name="T32" fmla="*/ 1352 w 1618"/>
                <a:gd name="T33" fmla="*/ 72 h 181"/>
                <a:gd name="T34" fmla="*/ 1220 w 1618"/>
                <a:gd name="T35" fmla="*/ 70 h 181"/>
                <a:gd name="T36" fmla="*/ 1210 w 1618"/>
                <a:gd name="T37" fmla="*/ 49 h 181"/>
                <a:gd name="T38" fmla="*/ 1090 w 1618"/>
                <a:gd name="T39" fmla="*/ 62 h 181"/>
                <a:gd name="T40" fmla="*/ 1152 w 1618"/>
                <a:gd name="T41" fmla="*/ 103 h 181"/>
                <a:gd name="T42" fmla="*/ 1104 w 1618"/>
                <a:gd name="T43" fmla="*/ 38 h 181"/>
                <a:gd name="T44" fmla="*/ 1052 w 1618"/>
                <a:gd name="T45" fmla="*/ 66 h 181"/>
                <a:gd name="T46" fmla="*/ 1057 w 1618"/>
                <a:gd name="T47" fmla="*/ 130 h 181"/>
                <a:gd name="T48" fmla="*/ 1122 w 1618"/>
                <a:gd name="T49" fmla="*/ 145 h 181"/>
                <a:gd name="T50" fmla="*/ 1118 w 1618"/>
                <a:gd name="T51" fmla="*/ 118 h 181"/>
                <a:gd name="T52" fmla="*/ 1078 w 1618"/>
                <a:gd name="T53" fmla="*/ 108 h 181"/>
                <a:gd name="T54" fmla="*/ 971 w 1618"/>
                <a:gd name="T55" fmla="*/ 81 h 181"/>
                <a:gd name="T56" fmla="*/ 874 w 1618"/>
                <a:gd name="T57" fmla="*/ 148 h 181"/>
                <a:gd name="T58" fmla="*/ 791 w 1618"/>
                <a:gd name="T59" fmla="*/ 65 h 181"/>
                <a:gd name="T60" fmla="*/ 814 w 1618"/>
                <a:gd name="T61" fmla="*/ 148 h 181"/>
                <a:gd name="T62" fmla="*/ 831 w 1618"/>
                <a:gd name="T63" fmla="*/ 44 h 181"/>
                <a:gd name="T64" fmla="*/ 779 w 1618"/>
                <a:gd name="T65" fmla="*/ 42 h 181"/>
                <a:gd name="T66" fmla="*/ 664 w 1618"/>
                <a:gd name="T67" fmla="*/ 122 h 181"/>
                <a:gd name="T68" fmla="*/ 634 w 1618"/>
                <a:gd name="T69" fmla="*/ 0 h 181"/>
                <a:gd name="T70" fmla="*/ 623 w 1618"/>
                <a:gd name="T71" fmla="*/ 145 h 181"/>
                <a:gd name="T72" fmla="*/ 701 w 1618"/>
                <a:gd name="T73" fmla="*/ 139 h 181"/>
                <a:gd name="T74" fmla="*/ 471 w 1618"/>
                <a:gd name="T75" fmla="*/ 63 h 181"/>
                <a:gd name="T76" fmla="*/ 486 w 1618"/>
                <a:gd name="T77" fmla="*/ 113 h 181"/>
                <a:gd name="T78" fmla="*/ 447 w 1618"/>
                <a:gd name="T79" fmla="*/ 117 h 181"/>
                <a:gd name="T80" fmla="*/ 457 w 1618"/>
                <a:gd name="T81" fmla="*/ 64 h 181"/>
                <a:gd name="T82" fmla="*/ 420 w 1618"/>
                <a:gd name="T83" fmla="*/ 57 h 181"/>
                <a:gd name="T84" fmla="*/ 414 w 1618"/>
                <a:gd name="T85" fmla="*/ 121 h 181"/>
                <a:gd name="T86" fmla="*/ 471 w 1618"/>
                <a:gd name="T87" fmla="*/ 149 h 181"/>
                <a:gd name="T88" fmla="*/ 520 w 1618"/>
                <a:gd name="T89" fmla="*/ 110 h 181"/>
                <a:gd name="T90" fmla="*/ 503 w 1618"/>
                <a:gd name="T91" fmla="*/ 50 h 181"/>
                <a:gd name="T92" fmla="*/ 343 w 1618"/>
                <a:gd name="T93" fmla="*/ 42 h 181"/>
                <a:gd name="T94" fmla="*/ 355 w 1618"/>
                <a:gd name="T95" fmla="*/ 145 h 181"/>
                <a:gd name="T96" fmla="*/ 375 w 1618"/>
                <a:gd name="T97" fmla="*/ 116 h 181"/>
                <a:gd name="T98" fmla="*/ 216 w 1618"/>
                <a:gd name="T99" fmla="*/ 119 h 181"/>
                <a:gd name="T100" fmla="*/ 181 w 1618"/>
                <a:gd name="T101" fmla="*/ 120 h 181"/>
                <a:gd name="T102" fmla="*/ 216 w 1618"/>
                <a:gd name="T103" fmla="*/ 99 h 181"/>
                <a:gd name="T104" fmla="*/ 202 w 1618"/>
                <a:gd name="T105" fmla="*/ 61 h 181"/>
                <a:gd name="T106" fmla="*/ 209 w 1618"/>
                <a:gd name="T107" fmla="*/ 78 h 181"/>
                <a:gd name="T108" fmla="*/ 150 w 1618"/>
                <a:gd name="T109" fmla="*/ 112 h 181"/>
                <a:gd name="T110" fmla="*/ 180 w 1618"/>
                <a:gd name="T111" fmla="*/ 149 h 181"/>
                <a:gd name="T112" fmla="*/ 251 w 1618"/>
                <a:gd name="T113" fmla="*/ 135 h 181"/>
                <a:gd name="T114" fmla="*/ 229 w 1618"/>
                <a:gd name="T115" fmla="*/ 42 h 181"/>
                <a:gd name="T116" fmla="*/ 161 w 1618"/>
                <a:gd name="T117" fmla="*/ 52 h 181"/>
                <a:gd name="T118" fmla="*/ 102 w 1618"/>
                <a:gd name="T119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8" h="181">
                  <a:moveTo>
                    <a:pt x="1584" y="40"/>
                  </a:moveTo>
                  <a:lnTo>
                    <a:pt x="1570" y="89"/>
                  </a:lnTo>
                  <a:lnTo>
                    <a:pt x="1567" y="102"/>
                  </a:lnTo>
                  <a:lnTo>
                    <a:pt x="1565" y="113"/>
                  </a:lnTo>
                  <a:lnTo>
                    <a:pt x="1563" y="109"/>
                  </a:lnTo>
                  <a:lnTo>
                    <a:pt x="1561" y="99"/>
                  </a:lnTo>
                  <a:lnTo>
                    <a:pt x="1558" y="89"/>
                  </a:lnTo>
                  <a:lnTo>
                    <a:pt x="1542" y="40"/>
                  </a:lnTo>
                  <a:lnTo>
                    <a:pt x="1509" y="40"/>
                  </a:lnTo>
                  <a:lnTo>
                    <a:pt x="1544" y="130"/>
                  </a:lnTo>
                  <a:lnTo>
                    <a:pt x="1548" y="139"/>
                  </a:lnTo>
                  <a:lnTo>
                    <a:pt x="1548" y="141"/>
                  </a:lnTo>
                  <a:lnTo>
                    <a:pt x="1548" y="144"/>
                  </a:lnTo>
                  <a:lnTo>
                    <a:pt x="1548" y="147"/>
                  </a:lnTo>
                  <a:lnTo>
                    <a:pt x="1547" y="150"/>
                  </a:lnTo>
                  <a:lnTo>
                    <a:pt x="1546" y="152"/>
                  </a:lnTo>
                  <a:lnTo>
                    <a:pt x="1544" y="154"/>
                  </a:lnTo>
                  <a:lnTo>
                    <a:pt x="1542" y="156"/>
                  </a:lnTo>
                  <a:lnTo>
                    <a:pt x="1539" y="157"/>
                  </a:lnTo>
                  <a:lnTo>
                    <a:pt x="1535" y="157"/>
                  </a:lnTo>
                  <a:lnTo>
                    <a:pt x="1531" y="158"/>
                  </a:lnTo>
                  <a:lnTo>
                    <a:pt x="1523" y="158"/>
                  </a:lnTo>
                  <a:lnTo>
                    <a:pt x="1523" y="181"/>
                  </a:lnTo>
                  <a:lnTo>
                    <a:pt x="1541" y="181"/>
                  </a:lnTo>
                  <a:lnTo>
                    <a:pt x="1549" y="181"/>
                  </a:lnTo>
                  <a:lnTo>
                    <a:pt x="1556" y="180"/>
                  </a:lnTo>
                  <a:lnTo>
                    <a:pt x="1561" y="178"/>
                  </a:lnTo>
                  <a:lnTo>
                    <a:pt x="1564" y="177"/>
                  </a:lnTo>
                  <a:lnTo>
                    <a:pt x="1566" y="176"/>
                  </a:lnTo>
                  <a:lnTo>
                    <a:pt x="1568" y="174"/>
                  </a:lnTo>
                  <a:lnTo>
                    <a:pt x="1570" y="171"/>
                  </a:lnTo>
                  <a:lnTo>
                    <a:pt x="1573" y="165"/>
                  </a:lnTo>
                  <a:lnTo>
                    <a:pt x="1577" y="158"/>
                  </a:lnTo>
                  <a:lnTo>
                    <a:pt x="1580" y="148"/>
                  </a:lnTo>
                  <a:lnTo>
                    <a:pt x="1618" y="40"/>
                  </a:lnTo>
                  <a:lnTo>
                    <a:pt x="1584" y="40"/>
                  </a:lnTo>
                  <a:close/>
                  <a:moveTo>
                    <a:pt x="1494" y="42"/>
                  </a:moveTo>
                  <a:lnTo>
                    <a:pt x="1474" y="42"/>
                  </a:lnTo>
                  <a:lnTo>
                    <a:pt x="1474" y="8"/>
                  </a:lnTo>
                  <a:lnTo>
                    <a:pt x="1442" y="8"/>
                  </a:lnTo>
                  <a:lnTo>
                    <a:pt x="1442" y="42"/>
                  </a:lnTo>
                  <a:lnTo>
                    <a:pt x="1427" y="42"/>
                  </a:lnTo>
                  <a:lnTo>
                    <a:pt x="1427" y="64"/>
                  </a:lnTo>
                  <a:lnTo>
                    <a:pt x="1442" y="64"/>
                  </a:lnTo>
                  <a:lnTo>
                    <a:pt x="1442" y="113"/>
                  </a:lnTo>
                  <a:lnTo>
                    <a:pt x="1442" y="124"/>
                  </a:lnTo>
                  <a:lnTo>
                    <a:pt x="1443" y="131"/>
                  </a:lnTo>
                  <a:lnTo>
                    <a:pt x="1445" y="136"/>
                  </a:lnTo>
                  <a:lnTo>
                    <a:pt x="1446" y="139"/>
                  </a:lnTo>
                  <a:lnTo>
                    <a:pt x="1447" y="141"/>
                  </a:lnTo>
                  <a:lnTo>
                    <a:pt x="1449" y="143"/>
                  </a:lnTo>
                  <a:lnTo>
                    <a:pt x="1451" y="144"/>
                  </a:lnTo>
                  <a:lnTo>
                    <a:pt x="1454" y="145"/>
                  </a:lnTo>
                  <a:lnTo>
                    <a:pt x="1456" y="146"/>
                  </a:lnTo>
                  <a:lnTo>
                    <a:pt x="1463" y="147"/>
                  </a:lnTo>
                  <a:lnTo>
                    <a:pt x="1473" y="148"/>
                  </a:lnTo>
                  <a:lnTo>
                    <a:pt x="1492" y="148"/>
                  </a:lnTo>
                  <a:lnTo>
                    <a:pt x="1492" y="124"/>
                  </a:lnTo>
                  <a:lnTo>
                    <a:pt x="1481" y="124"/>
                  </a:lnTo>
                  <a:lnTo>
                    <a:pt x="1479" y="124"/>
                  </a:lnTo>
                  <a:lnTo>
                    <a:pt x="1477" y="124"/>
                  </a:lnTo>
                  <a:lnTo>
                    <a:pt x="1475" y="123"/>
                  </a:lnTo>
                  <a:lnTo>
                    <a:pt x="1474" y="121"/>
                  </a:lnTo>
                  <a:lnTo>
                    <a:pt x="1473" y="119"/>
                  </a:lnTo>
                  <a:lnTo>
                    <a:pt x="1473" y="116"/>
                  </a:lnTo>
                  <a:lnTo>
                    <a:pt x="1473" y="106"/>
                  </a:lnTo>
                  <a:lnTo>
                    <a:pt x="1473" y="64"/>
                  </a:lnTo>
                  <a:lnTo>
                    <a:pt x="1492" y="64"/>
                  </a:lnTo>
                  <a:lnTo>
                    <a:pt x="1492" y="42"/>
                  </a:lnTo>
                  <a:lnTo>
                    <a:pt x="1494" y="42"/>
                  </a:lnTo>
                  <a:close/>
                  <a:moveTo>
                    <a:pt x="1407" y="0"/>
                  </a:moveTo>
                  <a:lnTo>
                    <a:pt x="1375" y="0"/>
                  </a:lnTo>
                  <a:lnTo>
                    <a:pt x="1375" y="26"/>
                  </a:lnTo>
                  <a:lnTo>
                    <a:pt x="1407" y="26"/>
                  </a:lnTo>
                  <a:lnTo>
                    <a:pt x="1407" y="0"/>
                  </a:lnTo>
                  <a:close/>
                  <a:moveTo>
                    <a:pt x="1407" y="40"/>
                  </a:moveTo>
                  <a:lnTo>
                    <a:pt x="1375" y="40"/>
                  </a:lnTo>
                  <a:lnTo>
                    <a:pt x="1375" y="148"/>
                  </a:lnTo>
                  <a:lnTo>
                    <a:pt x="1407" y="148"/>
                  </a:lnTo>
                  <a:lnTo>
                    <a:pt x="1407" y="40"/>
                  </a:lnTo>
                  <a:close/>
                  <a:moveTo>
                    <a:pt x="1352" y="72"/>
                  </a:moveTo>
                  <a:lnTo>
                    <a:pt x="1352" y="68"/>
                  </a:lnTo>
                  <a:lnTo>
                    <a:pt x="1351" y="64"/>
                  </a:lnTo>
                  <a:lnTo>
                    <a:pt x="1349" y="61"/>
                  </a:lnTo>
                  <a:lnTo>
                    <a:pt x="1348" y="57"/>
                  </a:lnTo>
                  <a:lnTo>
                    <a:pt x="1346" y="54"/>
                  </a:lnTo>
                  <a:lnTo>
                    <a:pt x="1344" y="51"/>
                  </a:lnTo>
                  <a:lnTo>
                    <a:pt x="1341" y="49"/>
                  </a:lnTo>
                  <a:lnTo>
                    <a:pt x="1338" y="46"/>
                  </a:lnTo>
                  <a:lnTo>
                    <a:pt x="1332" y="43"/>
                  </a:lnTo>
                  <a:lnTo>
                    <a:pt x="1328" y="41"/>
                  </a:lnTo>
                  <a:lnTo>
                    <a:pt x="1324" y="40"/>
                  </a:lnTo>
                  <a:lnTo>
                    <a:pt x="1315" y="38"/>
                  </a:lnTo>
                  <a:lnTo>
                    <a:pt x="1310" y="38"/>
                  </a:lnTo>
                  <a:lnTo>
                    <a:pt x="1305" y="37"/>
                  </a:lnTo>
                  <a:lnTo>
                    <a:pt x="1295" y="38"/>
                  </a:lnTo>
                  <a:lnTo>
                    <a:pt x="1286" y="40"/>
                  </a:lnTo>
                  <a:lnTo>
                    <a:pt x="1277" y="43"/>
                  </a:lnTo>
                  <a:lnTo>
                    <a:pt x="1270" y="46"/>
                  </a:lnTo>
                  <a:lnTo>
                    <a:pt x="1268" y="49"/>
                  </a:lnTo>
                  <a:lnTo>
                    <a:pt x="1265" y="51"/>
                  </a:lnTo>
                  <a:lnTo>
                    <a:pt x="1263" y="54"/>
                  </a:lnTo>
                  <a:lnTo>
                    <a:pt x="1261" y="57"/>
                  </a:lnTo>
                  <a:lnTo>
                    <a:pt x="1260" y="61"/>
                  </a:lnTo>
                  <a:lnTo>
                    <a:pt x="1259" y="64"/>
                  </a:lnTo>
                  <a:lnTo>
                    <a:pt x="1258" y="68"/>
                  </a:lnTo>
                  <a:lnTo>
                    <a:pt x="1258" y="72"/>
                  </a:lnTo>
                  <a:lnTo>
                    <a:pt x="1258" y="78"/>
                  </a:lnTo>
                  <a:lnTo>
                    <a:pt x="1260" y="83"/>
                  </a:lnTo>
                  <a:lnTo>
                    <a:pt x="1262" y="88"/>
                  </a:lnTo>
                  <a:lnTo>
                    <a:pt x="1264" y="90"/>
                  </a:lnTo>
                  <a:lnTo>
                    <a:pt x="1266" y="92"/>
                  </a:lnTo>
                  <a:lnTo>
                    <a:pt x="1270" y="95"/>
                  </a:lnTo>
                  <a:lnTo>
                    <a:pt x="1276" y="98"/>
                  </a:lnTo>
                  <a:lnTo>
                    <a:pt x="1282" y="101"/>
                  </a:lnTo>
                  <a:lnTo>
                    <a:pt x="1291" y="103"/>
                  </a:lnTo>
                  <a:lnTo>
                    <a:pt x="1311" y="107"/>
                  </a:lnTo>
                  <a:lnTo>
                    <a:pt x="1316" y="109"/>
                  </a:lnTo>
                  <a:lnTo>
                    <a:pt x="1320" y="111"/>
                  </a:lnTo>
                  <a:lnTo>
                    <a:pt x="1321" y="112"/>
                  </a:lnTo>
                  <a:lnTo>
                    <a:pt x="1322" y="113"/>
                  </a:lnTo>
                  <a:lnTo>
                    <a:pt x="1323" y="115"/>
                  </a:lnTo>
                  <a:lnTo>
                    <a:pt x="1323" y="117"/>
                  </a:lnTo>
                  <a:lnTo>
                    <a:pt x="1323" y="119"/>
                  </a:lnTo>
                  <a:lnTo>
                    <a:pt x="1322" y="121"/>
                  </a:lnTo>
                  <a:lnTo>
                    <a:pt x="1320" y="123"/>
                  </a:lnTo>
                  <a:lnTo>
                    <a:pt x="1318" y="124"/>
                  </a:lnTo>
                  <a:lnTo>
                    <a:pt x="1313" y="126"/>
                  </a:lnTo>
                  <a:lnTo>
                    <a:pt x="1310" y="127"/>
                  </a:lnTo>
                  <a:lnTo>
                    <a:pt x="1306" y="127"/>
                  </a:lnTo>
                  <a:lnTo>
                    <a:pt x="1302" y="127"/>
                  </a:lnTo>
                  <a:lnTo>
                    <a:pt x="1298" y="126"/>
                  </a:lnTo>
                  <a:lnTo>
                    <a:pt x="1295" y="125"/>
                  </a:lnTo>
                  <a:lnTo>
                    <a:pt x="1292" y="123"/>
                  </a:lnTo>
                  <a:lnTo>
                    <a:pt x="1289" y="121"/>
                  </a:lnTo>
                  <a:lnTo>
                    <a:pt x="1287" y="119"/>
                  </a:lnTo>
                  <a:lnTo>
                    <a:pt x="1286" y="115"/>
                  </a:lnTo>
                  <a:lnTo>
                    <a:pt x="1285" y="111"/>
                  </a:lnTo>
                  <a:lnTo>
                    <a:pt x="1255" y="111"/>
                  </a:lnTo>
                  <a:lnTo>
                    <a:pt x="1255" y="116"/>
                  </a:lnTo>
                  <a:lnTo>
                    <a:pt x="1256" y="120"/>
                  </a:lnTo>
                  <a:lnTo>
                    <a:pt x="1259" y="127"/>
                  </a:lnTo>
                  <a:lnTo>
                    <a:pt x="1263" y="134"/>
                  </a:lnTo>
                  <a:lnTo>
                    <a:pt x="1266" y="137"/>
                  </a:lnTo>
                  <a:lnTo>
                    <a:pt x="1269" y="139"/>
                  </a:lnTo>
                  <a:lnTo>
                    <a:pt x="1276" y="144"/>
                  </a:lnTo>
                  <a:lnTo>
                    <a:pt x="1280" y="145"/>
                  </a:lnTo>
                  <a:lnTo>
                    <a:pt x="1286" y="147"/>
                  </a:lnTo>
                  <a:lnTo>
                    <a:pt x="1295" y="149"/>
                  </a:lnTo>
                  <a:lnTo>
                    <a:pt x="1301" y="149"/>
                  </a:lnTo>
                  <a:lnTo>
                    <a:pt x="1306" y="149"/>
                  </a:lnTo>
                  <a:lnTo>
                    <a:pt x="1312" y="149"/>
                  </a:lnTo>
                  <a:lnTo>
                    <a:pt x="1317" y="149"/>
                  </a:lnTo>
                  <a:lnTo>
                    <a:pt x="1322" y="148"/>
                  </a:lnTo>
                  <a:lnTo>
                    <a:pt x="1326" y="147"/>
                  </a:lnTo>
                  <a:lnTo>
                    <a:pt x="1330" y="145"/>
                  </a:lnTo>
                  <a:lnTo>
                    <a:pt x="1334" y="144"/>
                  </a:lnTo>
                  <a:lnTo>
                    <a:pt x="1338" y="142"/>
                  </a:lnTo>
                  <a:lnTo>
                    <a:pt x="1341" y="139"/>
                  </a:lnTo>
                  <a:lnTo>
                    <a:pt x="1344" y="137"/>
                  </a:lnTo>
                  <a:lnTo>
                    <a:pt x="1347" y="134"/>
                  </a:lnTo>
                  <a:lnTo>
                    <a:pt x="1349" y="131"/>
                  </a:lnTo>
                  <a:lnTo>
                    <a:pt x="1351" y="128"/>
                  </a:lnTo>
                  <a:lnTo>
                    <a:pt x="1352" y="125"/>
                  </a:lnTo>
                  <a:lnTo>
                    <a:pt x="1353" y="121"/>
                  </a:lnTo>
                  <a:lnTo>
                    <a:pt x="1354" y="117"/>
                  </a:lnTo>
                  <a:lnTo>
                    <a:pt x="1354" y="113"/>
                  </a:lnTo>
                  <a:lnTo>
                    <a:pt x="1353" y="107"/>
                  </a:lnTo>
                  <a:lnTo>
                    <a:pt x="1353" y="104"/>
                  </a:lnTo>
                  <a:lnTo>
                    <a:pt x="1352" y="101"/>
                  </a:lnTo>
                  <a:lnTo>
                    <a:pt x="1349" y="96"/>
                  </a:lnTo>
                  <a:lnTo>
                    <a:pt x="1347" y="94"/>
                  </a:lnTo>
                  <a:lnTo>
                    <a:pt x="1345" y="92"/>
                  </a:lnTo>
                  <a:lnTo>
                    <a:pt x="1342" y="89"/>
                  </a:lnTo>
                  <a:lnTo>
                    <a:pt x="1339" y="87"/>
                  </a:lnTo>
                  <a:lnTo>
                    <a:pt x="1337" y="86"/>
                  </a:lnTo>
                  <a:lnTo>
                    <a:pt x="1334" y="85"/>
                  </a:lnTo>
                  <a:lnTo>
                    <a:pt x="1330" y="84"/>
                  </a:lnTo>
                  <a:lnTo>
                    <a:pt x="1326" y="83"/>
                  </a:lnTo>
                  <a:lnTo>
                    <a:pt x="1322" y="82"/>
                  </a:lnTo>
                  <a:lnTo>
                    <a:pt x="1302" y="78"/>
                  </a:lnTo>
                  <a:lnTo>
                    <a:pt x="1296" y="76"/>
                  </a:lnTo>
                  <a:lnTo>
                    <a:pt x="1292" y="74"/>
                  </a:lnTo>
                  <a:lnTo>
                    <a:pt x="1291" y="73"/>
                  </a:lnTo>
                  <a:lnTo>
                    <a:pt x="1290" y="72"/>
                  </a:lnTo>
                  <a:lnTo>
                    <a:pt x="1290" y="71"/>
                  </a:lnTo>
                  <a:lnTo>
                    <a:pt x="1290" y="70"/>
                  </a:lnTo>
                  <a:lnTo>
                    <a:pt x="1290" y="68"/>
                  </a:lnTo>
                  <a:lnTo>
                    <a:pt x="1291" y="66"/>
                  </a:lnTo>
                  <a:lnTo>
                    <a:pt x="1292" y="64"/>
                  </a:lnTo>
                  <a:lnTo>
                    <a:pt x="1294" y="63"/>
                  </a:lnTo>
                  <a:lnTo>
                    <a:pt x="1296" y="62"/>
                  </a:lnTo>
                  <a:lnTo>
                    <a:pt x="1298" y="62"/>
                  </a:lnTo>
                  <a:lnTo>
                    <a:pt x="1305" y="61"/>
                  </a:lnTo>
                  <a:lnTo>
                    <a:pt x="1308" y="61"/>
                  </a:lnTo>
                  <a:lnTo>
                    <a:pt x="1312" y="62"/>
                  </a:lnTo>
                  <a:lnTo>
                    <a:pt x="1315" y="63"/>
                  </a:lnTo>
                  <a:lnTo>
                    <a:pt x="1317" y="64"/>
                  </a:lnTo>
                  <a:lnTo>
                    <a:pt x="1319" y="66"/>
                  </a:lnTo>
                  <a:lnTo>
                    <a:pt x="1321" y="68"/>
                  </a:lnTo>
                  <a:lnTo>
                    <a:pt x="1322" y="71"/>
                  </a:lnTo>
                  <a:lnTo>
                    <a:pt x="1323" y="74"/>
                  </a:lnTo>
                  <a:lnTo>
                    <a:pt x="1352" y="74"/>
                  </a:lnTo>
                  <a:lnTo>
                    <a:pt x="1352" y="72"/>
                  </a:lnTo>
                  <a:close/>
                  <a:moveTo>
                    <a:pt x="1174" y="40"/>
                  </a:moveTo>
                  <a:lnTo>
                    <a:pt x="1174" y="148"/>
                  </a:lnTo>
                  <a:lnTo>
                    <a:pt x="1206" y="148"/>
                  </a:lnTo>
                  <a:lnTo>
                    <a:pt x="1206" y="117"/>
                  </a:lnTo>
                  <a:lnTo>
                    <a:pt x="1206" y="103"/>
                  </a:lnTo>
                  <a:lnTo>
                    <a:pt x="1207" y="93"/>
                  </a:lnTo>
                  <a:lnTo>
                    <a:pt x="1208" y="85"/>
                  </a:lnTo>
                  <a:lnTo>
                    <a:pt x="1210" y="79"/>
                  </a:lnTo>
                  <a:lnTo>
                    <a:pt x="1212" y="76"/>
                  </a:lnTo>
                  <a:lnTo>
                    <a:pt x="1214" y="74"/>
                  </a:lnTo>
                  <a:lnTo>
                    <a:pt x="1217" y="72"/>
                  </a:lnTo>
                  <a:lnTo>
                    <a:pt x="1220" y="70"/>
                  </a:lnTo>
                  <a:lnTo>
                    <a:pt x="1223" y="69"/>
                  </a:lnTo>
                  <a:lnTo>
                    <a:pt x="1226" y="68"/>
                  </a:lnTo>
                  <a:lnTo>
                    <a:pt x="1234" y="67"/>
                  </a:lnTo>
                  <a:lnTo>
                    <a:pt x="1242" y="67"/>
                  </a:lnTo>
                  <a:lnTo>
                    <a:pt x="1242" y="37"/>
                  </a:lnTo>
                  <a:lnTo>
                    <a:pt x="1235" y="38"/>
                  </a:lnTo>
                  <a:lnTo>
                    <a:pt x="1228" y="38"/>
                  </a:lnTo>
                  <a:lnTo>
                    <a:pt x="1223" y="40"/>
                  </a:lnTo>
                  <a:lnTo>
                    <a:pt x="1218" y="42"/>
                  </a:lnTo>
                  <a:lnTo>
                    <a:pt x="1216" y="43"/>
                  </a:lnTo>
                  <a:lnTo>
                    <a:pt x="1214" y="45"/>
                  </a:lnTo>
                  <a:lnTo>
                    <a:pt x="1210" y="49"/>
                  </a:lnTo>
                  <a:lnTo>
                    <a:pt x="1207" y="54"/>
                  </a:lnTo>
                  <a:lnTo>
                    <a:pt x="1205" y="60"/>
                  </a:lnTo>
                  <a:lnTo>
                    <a:pt x="1206" y="40"/>
                  </a:lnTo>
                  <a:lnTo>
                    <a:pt x="1174" y="40"/>
                  </a:lnTo>
                  <a:close/>
                  <a:moveTo>
                    <a:pt x="1076" y="81"/>
                  </a:moveTo>
                  <a:lnTo>
                    <a:pt x="1077" y="76"/>
                  </a:lnTo>
                  <a:lnTo>
                    <a:pt x="1079" y="72"/>
                  </a:lnTo>
                  <a:lnTo>
                    <a:pt x="1081" y="69"/>
                  </a:lnTo>
                  <a:lnTo>
                    <a:pt x="1084" y="66"/>
                  </a:lnTo>
                  <a:lnTo>
                    <a:pt x="1087" y="64"/>
                  </a:lnTo>
                  <a:lnTo>
                    <a:pt x="1088" y="63"/>
                  </a:lnTo>
                  <a:lnTo>
                    <a:pt x="1090" y="62"/>
                  </a:lnTo>
                  <a:lnTo>
                    <a:pt x="1094" y="61"/>
                  </a:lnTo>
                  <a:lnTo>
                    <a:pt x="1099" y="61"/>
                  </a:lnTo>
                  <a:lnTo>
                    <a:pt x="1103" y="61"/>
                  </a:lnTo>
                  <a:lnTo>
                    <a:pt x="1107" y="62"/>
                  </a:lnTo>
                  <a:lnTo>
                    <a:pt x="1110" y="64"/>
                  </a:lnTo>
                  <a:lnTo>
                    <a:pt x="1113" y="66"/>
                  </a:lnTo>
                  <a:lnTo>
                    <a:pt x="1116" y="69"/>
                  </a:lnTo>
                  <a:lnTo>
                    <a:pt x="1117" y="72"/>
                  </a:lnTo>
                  <a:lnTo>
                    <a:pt x="1119" y="76"/>
                  </a:lnTo>
                  <a:lnTo>
                    <a:pt x="1120" y="81"/>
                  </a:lnTo>
                  <a:lnTo>
                    <a:pt x="1076" y="81"/>
                  </a:lnTo>
                  <a:close/>
                  <a:moveTo>
                    <a:pt x="1152" y="103"/>
                  </a:moveTo>
                  <a:lnTo>
                    <a:pt x="1151" y="93"/>
                  </a:lnTo>
                  <a:lnTo>
                    <a:pt x="1151" y="85"/>
                  </a:lnTo>
                  <a:lnTo>
                    <a:pt x="1149" y="78"/>
                  </a:lnTo>
                  <a:lnTo>
                    <a:pt x="1147" y="71"/>
                  </a:lnTo>
                  <a:lnTo>
                    <a:pt x="1144" y="63"/>
                  </a:lnTo>
                  <a:lnTo>
                    <a:pt x="1140" y="57"/>
                  </a:lnTo>
                  <a:lnTo>
                    <a:pt x="1135" y="51"/>
                  </a:lnTo>
                  <a:lnTo>
                    <a:pt x="1129" y="46"/>
                  </a:lnTo>
                  <a:lnTo>
                    <a:pt x="1123" y="42"/>
                  </a:lnTo>
                  <a:lnTo>
                    <a:pt x="1116" y="40"/>
                  </a:lnTo>
                  <a:lnTo>
                    <a:pt x="1108" y="38"/>
                  </a:lnTo>
                  <a:lnTo>
                    <a:pt x="1104" y="38"/>
                  </a:lnTo>
                  <a:lnTo>
                    <a:pt x="1100" y="37"/>
                  </a:lnTo>
                  <a:lnTo>
                    <a:pt x="1094" y="38"/>
                  </a:lnTo>
                  <a:lnTo>
                    <a:pt x="1088" y="38"/>
                  </a:lnTo>
                  <a:lnTo>
                    <a:pt x="1083" y="40"/>
                  </a:lnTo>
                  <a:lnTo>
                    <a:pt x="1078" y="42"/>
                  </a:lnTo>
                  <a:lnTo>
                    <a:pt x="1073" y="44"/>
                  </a:lnTo>
                  <a:lnTo>
                    <a:pt x="1069" y="47"/>
                  </a:lnTo>
                  <a:lnTo>
                    <a:pt x="1064" y="50"/>
                  </a:lnTo>
                  <a:lnTo>
                    <a:pt x="1061" y="53"/>
                  </a:lnTo>
                  <a:lnTo>
                    <a:pt x="1057" y="57"/>
                  </a:lnTo>
                  <a:lnTo>
                    <a:pt x="1054" y="61"/>
                  </a:lnTo>
                  <a:lnTo>
                    <a:pt x="1052" y="66"/>
                  </a:lnTo>
                  <a:lnTo>
                    <a:pt x="1049" y="71"/>
                  </a:lnTo>
                  <a:lnTo>
                    <a:pt x="1048" y="76"/>
                  </a:lnTo>
                  <a:lnTo>
                    <a:pt x="1046" y="82"/>
                  </a:lnTo>
                  <a:lnTo>
                    <a:pt x="1046" y="87"/>
                  </a:lnTo>
                  <a:lnTo>
                    <a:pt x="1045" y="93"/>
                  </a:lnTo>
                  <a:lnTo>
                    <a:pt x="1046" y="99"/>
                  </a:lnTo>
                  <a:lnTo>
                    <a:pt x="1046" y="105"/>
                  </a:lnTo>
                  <a:lnTo>
                    <a:pt x="1048" y="111"/>
                  </a:lnTo>
                  <a:lnTo>
                    <a:pt x="1049" y="116"/>
                  </a:lnTo>
                  <a:lnTo>
                    <a:pt x="1052" y="121"/>
                  </a:lnTo>
                  <a:lnTo>
                    <a:pt x="1054" y="126"/>
                  </a:lnTo>
                  <a:lnTo>
                    <a:pt x="1057" y="130"/>
                  </a:lnTo>
                  <a:lnTo>
                    <a:pt x="1061" y="134"/>
                  </a:lnTo>
                  <a:lnTo>
                    <a:pt x="1064" y="137"/>
                  </a:lnTo>
                  <a:lnTo>
                    <a:pt x="1069" y="140"/>
                  </a:lnTo>
                  <a:lnTo>
                    <a:pt x="1073" y="143"/>
                  </a:lnTo>
                  <a:lnTo>
                    <a:pt x="1078" y="145"/>
                  </a:lnTo>
                  <a:lnTo>
                    <a:pt x="1083" y="147"/>
                  </a:lnTo>
                  <a:lnTo>
                    <a:pt x="1088" y="148"/>
                  </a:lnTo>
                  <a:lnTo>
                    <a:pt x="1094" y="149"/>
                  </a:lnTo>
                  <a:lnTo>
                    <a:pt x="1100" y="149"/>
                  </a:lnTo>
                  <a:lnTo>
                    <a:pt x="1109" y="149"/>
                  </a:lnTo>
                  <a:lnTo>
                    <a:pt x="1118" y="147"/>
                  </a:lnTo>
                  <a:lnTo>
                    <a:pt x="1122" y="145"/>
                  </a:lnTo>
                  <a:lnTo>
                    <a:pt x="1126" y="144"/>
                  </a:lnTo>
                  <a:lnTo>
                    <a:pt x="1133" y="140"/>
                  </a:lnTo>
                  <a:lnTo>
                    <a:pt x="1136" y="137"/>
                  </a:lnTo>
                  <a:lnTo>
                    <a:pt x="1139" y="135"/>
                  </a:lnTo>
                  <a:lnTo>
                    <a:pt x="1142" y="132"/>
                  </a:lnTo>
                  <a:lnTo>
                    <a:pt x="1145" y="129"/>
                  </a:lnTo>
                  <a:lnTo>
                    <a:pt x="1147" y="126"/>
                  </a:lnTo>
                  <a:lnTo>
                    <a:pt x="1149" y="123"/>
                  </a:lnTo>
                  <a:lnTo>
                    <a:pt x="1150" y="119"/>
                  </a:lnTo>
                  <a:lnTo>
                    <a:pt x="1152" y="116"/>
                  </a:lnTo>
                  <a:lnTo>
                    <a:pt x="1120" y="116"/>
                  </a:lnTo>
                  <a:lnTo>
                    <a:pt x="1118" y="118"/>
                  </a:lnTo>
                  <a:lnTo>
                    <a:pt x="1116" y="120"/>
                  </a:lnTo>
                  <a:lnTo>
                    <a:pt x="1114" y="122"/>
                  </a:lnTo>
                  <a:lnTo>
                    <a:pt x="1112" y="123"/>
                  </a:lnTo>
                  <a:lnTo>
                    <a:pt x="1107" y="125"/>
                  </a:lnTo>
                  <a:lnTo>
                    <a:pt x="1101" y="125"/>
                  </a:lnTo>
                  <a:lnTo>
                    <a:pt x="1096" y="125"/>
                  </a:lnTo>
                  <a:lnTo>
                    <a:pt x="1092" y="124"/>
                  </a:lnTo>
                  <a:lnTo>
                    <a:pt x="1088" y="122"/>
                  </a:lnTo>
                  <a:lnTo>
                    <a:pt x="1085" y="120"/>
                  </a:lnTo>
                  <a:lnTo>
                    <a:pt x="1082" y="116"/>
                  </a:lnTo>
                  <a:lnTo>
                    <a:pt x="1080" y="112"/>
                  </a:lnTo>
                  <a:lnTo>
                    <a:pt x="1078" y="108"/>
                  </a:lnTo>
                  <a:lnTo>
                    <a:pt x="1078" y="106"/>
                  </a:lnTo>
                  <a:lnTo>
                    <a:pt x="1078" y="103"/>
                  </a:lnTo>
                  <a:lnTo>
                    <a:pt x="1152" y="103"/>
                  </a:lnTo>
                  <a:close/>
                  <a:moveTo>
                    <a:pt x="995" y="148"/>
                  </a:moveTo>
                  <a:lnTo>
                    <a:pt x="1031" y="40"/>
                  </a:lnTo>
                  <a:lnTo>
                    <a:pt x="998" y="40"/>
                  </a:lnTo>
                  <a:lnTo>
                    <a:pt x="987" y="81"/>
                  </a:lnTo>
                  <a:lnTo>
                    <a:pt x="980" y="111"/>
                  </a:lnTo>
                  <a:lnTo>
                    <a:pt x="977" y="102"/>
                  </a:lnTo>
                  <a:lnTo>
                    <a:pt x="975" y="94"/>
                  </a:lnTo>
                  <a:lnTo>
                    <a:pt x="973" y="87"/>
                  </a:lnTo>
                  <a:lnTo>
                    <a:pt x="971" y="81"/>
                  </a:lnTo>
                  <a:lnTo>
                    <a:pt x="959" y="40"/>
                  </a:lnTo>
                  <a:lnTo>
                    <a:pt x="925" y="40"/>
                  </a:lnTo>
                  <a:lnTo>
                    <a:pt x="963" y="148"/>
                  </a:lnTo>
                  <a:lnTo>
                    <a:pt x="995" y="148"/>
                  </a:lnTo>
                  <a:close/>
                  <a:moveTo>
                    <a:pt x="906" y="0"/>
                  </a:moveTo>
                  <a:lnTo>
                    <a:pt x="874" y="0"/>
                  </a:lnTo>
                  <a:lnTo>
                    <a:pt x="874" y="26"/>
                  </a:lnTo>
                  <a:lnTo>
                    <a:pt x="906" y="26"/>
                  </a:lnTo>
                  <a:lnTo>
                    <a:pt x="906" y="0"/>
                  </a:lnTo>
                  <a:close/>
                  <a:moveTo>
                    <a:pt x="906" y="40"/>
                  </a:moveTo>
                  <a:lnTo>
                    <a:pt x="874" y="40"/>
                  </a:lnTo>
                  <a:lnTo>
                    <a:pt x="874" y="148"/>
                  </a:lnTo>
                  <a:lnTo>
                    <a:pt x="906" y="148"/>
                  </a:lnTo>
                  <a:lnTo>
                    <a:pt x="906" y="40"/>
                  </a:lnTo>
                  <a:close/>
                  <a:moveTo>
                    <a:pt x="748" y="40"/>
                  </a:moveTo>
                  <a:lnTo>
                    <a:pt x="748" y="148"/>
                  </a:lnTo>
                  <a:lnTo>
                    <a:pt x="780" y="148"/>
                  </a:lnTo>
                  <a:lnTo>
                    <a:pt x="780" y="88"/>
                  </a:lnTo>
                  <a:lnTo>
                    <a:pt x="781" y="81"/>
                  </a:lnTo>
                  <a:lnTo>
                    <a:pt x="781" y="77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7" y="67"/>
                  </a:lnTo>
                  <a:lnTo>
                    <a:pt x="791" y="65"/>
                  </a:lnTo>
                  <a:lnTo>
                    <a:pt x="794" y="64"/>
                  </a:lnTo>
                  <a:lnTo>
                    <a:pt x="799" y="64"/>
                  </a:lnTo>
                  <a:lnTo>
                    <a:pt x="802" y="64"/>
                  </a:lnTo>
                  <a:lnTo>
                    <a:pt x="806" y="66"/>
                  </a:lnTo>
                  <a:lnTo>
                    <a:pt x="809" y="67"/>
                  </a:lnTo>
                  <a:lnTo>
                    <a:pt x="811" y="70"/>
                  </a:lnTo>
                  <a:lnTo>
                    <a:pt x="812" y="71"/>
                  </a:lnTo>
                  <a:lnTo>
                    <a:pt x="813" y="73"/>
                  </a:lnTo>
                  <a:lnTo>
                    <a:pt x="813" y="75"/>
                  </a:lnTo>
                  <a:lnTo>
                    <a:pt x="814" y="77"/>
                  </a:lnTo>
                  <a:lnTo>
                    <a:pt x="814" y="89"/>
                  </a:lnTo>
                  <a:lnTo>
                    <a:pt x="814" y="148"/>
                  </a:lnTo>
                  <a:lnTo>
                    <a:pt x="846" y="148"/>
                  </a:lnTo>
                  <a:lnTo>
                    <a:pt x="846" y="78"/>
                  </a:lnTo>
                  <a:lnTo>
                    <a:pt x="846" y="73"/>
                  </a:lnTo>
                  <a:lnTo>
                    <a:pt x="845" y="69"/>
                  </a:lnTo>
                  <a:lnTo>
                    <a:pt x="845" y="65"/>
                  </a:lnTo>
                  <a:lnTo>
                    <a:pt x="843" y="61"/>
                  </a:lnTo>
                  <a:lnTo>
                    <a:pt x="842" y="57"/>
                  </a:lnTo>
                  <a:lnTo>
                    <a:pt x="840" y="54"/>
                  </a:lnTo>
                  <a:lnTo>
                    <a:pt x="838" y="51"/>
                  </a:lnTo>
                  <a:lnTo>
                    <a:pt x="836" y="48"/>
                  </a:lnTo>
                  <a:lnTo>
                    <a:pt x="834" y="46"/>
                  </a:lnTo>
                  <a:lnTo>
                    <a:pt x="831" y="44"/>
                  </a:lnTo>
                  <a:lnTo>
                    <a:pt x="824" y="40"/>
                  </a:lnTo>
                  <a:lnTo>
                    <a:pt x="821" y="39"/>
                  </a:lnTo>
                  <a:lnTo>
                    <a:pt x="817" y="38"/>
                  </a:lnTo>
                  <a:lnTo>
                    <a:pt x="808" y="37"/>
                  </a:lnTo>
                  <a:lnTo>
                    <a:pt x="801" y="38"/>
                  </a:lnTo>
                  <a:lnTo>
                    <a:pt x="797" y="39"/>
                  </a:lnTo>
                  <a:lnTo>
                    <a:pt x="794" y="40"/>
                  </a:lnTo>
                  <a:lnTo>
                    <a:pt x="790" y="42"/>
                  </a:lnTo>
                  <a:lnTo>
                    <a:pt x="787" y="44"/>
                  </a:lnTo>
                  <a:lnTo>
                    <a:pt x="783" y="48"/>
                  </a:lnTo>
                  <a:lnTo>
                    <a:pt x="779" y="51"/>
                  </a:lnTo>
                  <a:lnTo>
                    <a:pt x="779" y="42"/>
                  </a:lnTo>
                  <a:lnTo>
                    <a:pt x="748" y="42"/>
                  </a:lnTo>
                  <a:lnTo>
                    <a:pt x="748" y="40"/>
                  </a:lnTo>
                  <a:close/>
                  <a:moveTo>
                    <a:pt x="684" y="0"/>
                  </a:moveTo>
                  <a:lnTo>
                    <a:pt x="684" y="97"/>
                  </a:lnTo>
                  <a:lnTo>
                    <a:pt x="684" y="104"/>
                  </a:lnTo>
                  <a:lnTo>
                    <a:pt x="683" y="109"/>
                  </a:lnTo>
                  <a:lnTo>
                    <a:pt x="681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5" y="119"/>
                  </a:lnTo>
                  <a:lnTo>
                    <a:pt x="670" y="121"/>
                  </a:lnTo>
                  <a:lnTo>
                    <a:pt x="664" y="122"/>
                  </a:lnTo>
                  <a:lnTo>
                    <a:pt x="659" y="123"/>
                  </a:lnTo>
                  <a:lnTo>
                    <a:pt x="653" y="122"/>
                  </a:lnTo>
                  <a:lnTo>
                    <a:pt x="650" y="122"/>
                  </a:lnTo>
                  <a:lnTo>
                    <a:pt x="647" y="121"/>
                  </a:lnTo>
                  <a:lnTo>
                    <a:pt x="645" y="120"/>
                  </a:lnTo>
                  <a:lnTo>
                    <a:pt x="643" y="119"/>
                  </a:lnTo>
                  <a:lnTo>
                    <a:pt x="639" y="116"/>
                  </a:lnTo>
                  <a:lnTo>
                    <a:pt x="637" y="112"/>
                  </a:lnTo>
                  <a:lnTo>
                    <a:pt x="635" y="109"/>
                  </a:lnTo>
                  <a:lnTo>
                    <a:pt x="634" y="104"/>
                  </a:lnTo>
                  <a:lnTo>
                    <a:pt x="634" y="97"/>
                  </a:lnTo>
                  <a:lnTo>
                    <a:pt x="634" y="0"/>
                  </a:lnTo>
                  <a:lnTo>
                    <a:pt x="599" y="0"/>
                  </a:lnTo>
                  <a:lnTo>
                    <a:pt x="599" y="100"/>
                  </a:lnTo>
                  <a:lnTo>
                    <a:pt x="599" y="107"/>
                  </a:lnTo>
                  <a:lnTo>
                    <a:pt x="600" y="113"/>
                  </a:lnTo>
                  <a:lnTo>
                    <a:pt x="601" y="118"/>
                  </a:lnTo>
                  <a:lnTo>
                    <a:pt x="602" y="124"/>
                  </a:lnTo>
                  <a:lnTo>
                    <a:pt x="604" y="128"/>
                  </a:lnTo>
                  <a:lnTo>
                    <a:pt x="607" y="132"/>
                  </a:lnTo>
                  <a:lnTo>
                    <a:pt x="610" y="136"/>
                  </a:lnTo>
                  <a:lnTo>
                    <a:pt x="614" y="139"/>
                  </a:lnTo>
                  <a:lnTo>
                    <a:pt x="618" y="142"/>
                  </a:lnTo>
                  <a:lnTo>
                    <a:pt x="623" y="145"/>
                  </a:lnTo>
                  <a:lnTo>
                    <a:pt x="628" y="147"/>
                  </a:lnTo>
                  <a:lnTo>
                    <a:pt x="634" y="149"/>
                  </a:lnTo>
                  <a:lnTo>
                    <a:pt x="639" y="150"/>
                  </a:lnTo>
                  <a:lnTo>
                    <a:pt x="645" y="151"/>
                  </a:lnTo>
                  <a:lnTo>
                    <a:pt x="657" y="152"/>
                  </a:lnTo>
                  <a:lnTo>
                    <a:pt x="670" y="151"/>
                  </a:lnTo>
                  <a:lnTo>
                    <a:pt x="676" y="150"/>
                  </a:lnTo>
                  <a:lnTo>
                    <a:pt x="681" y="149"/>
                  </a:lnTo>
                  <a:lnTo>
                    <a:pt x="687" y="147"/>
                  </a:lnTo>
                  <a:lnTo>
                    <a:pt x="692" y="145"/>
                  </a:lnTo>
                  <a:lnTo>
                    <a:pt x="696" y="142"/>
                  </a:lnTo>
                  <a:lnTo>
                    <a:pt x="701" y="139"/>
                  </a:lnTo>
                  <a:lnTo>
                    <a:pt x="705" y="136"/>
                  </a:lnTo>
                  <a:lnTo>
                    <a:pt x="708" y="133"/>
                  </a:lnTo>
                  <a:lnTo>
                    <a:pt x="711" y="129"/>
                  </a:lnTo>
                  <a:lnTo>
                    <a:pt x="713" y="124"/>
                  </a:lnTo>
                  <a:lnTo>
                    <a:pt x="714" y="119"/>
                  </a:lnTo>
                  <a:lnTo>
                    <a:pt x="715" y="113"/>
                  </a:lnTo>
                  <a:lnTo>
                    <a:pt x="716" y="107"/>
                  </a:lnTo>
                  <a:lnTo>
                    <a:pt x="716" y="100"/>
                  </a:lnTo>
                  <a:lnTo>
                    <a:pt x="716" y="0"/>
                  </a:lnTo>
                  <a:lnTo>
                    <a:pt x="684" y="0"/>
                  </a:lnTo>
                  <a:close/>
                  <a:moveTo>
                    <a:pt x="465" y="63"/>
                  </a:moveTo>
                  <a:lnTo>
                    <a:pt x="471" y="63"/>
                  </a:lnTo>
                  <a:lnTo>
                    <a:pt x="474" y="64"/>
                  </a:lnTo>
                  <a:lnTo>
                    <a:pt x="476" y="65"/>
                  </a:lnTo>
                  <a:lnTo>
                    <a:pt x="480" y="67"/>
                  </a:lnTo>
                  <a:lnTo>
                    <a:pt x="484" y="71"/>
                  </a:lnTo>
                  <a:lnTo>
                    <a:pt x="487" y="75"/>
                  </a:lnTo>
                  <a:lnTo>
                    <a:pt x="489" y="81"/>
                  </a:lnTo>
                  <a:lnTo>
                    <a:pt x="490" y="87"/>
                  </a:lnTo>
                  <a:lnTo>
                    <a:pt x="490" y="95"/>
                  </a:lnTo>
                  <a:lnTo>
                    <a:pt x="490" y="102"/>
                  </a:lnTo>
                  <a:lnTo>
                    <a:pt x="488" y="108"/>
                  </a:lnTo>
                  <a:lnTo>
                    <a:pt x="487" y="110"/>
                  </a:lnTo>
                  <a:lnTo>
                    <a:pt x="486" y="113"/>
                  </a:lnTo>
                  <a:lnTo>
                    <a:pt x="483" y="117"/>
                  </a:lnTo>
                  <a:lnTo>
                    <a:pt x="482" y="119"/>
                  </a:lnTo>
                  <a:lnTo>
                    <a:pt x="480" y="121"/>
                  </a:lnTo>
                  <a:lnTo>
                    <a:pt x="475" y="123"/>
                  </a:lnTo>
                  <a:lnTo>
                    <a:pt x="473" y="124"/>
                  </a:lnTo>
                  <a:lnTo>
                    <a:pt x="470" y="125"/>
                  </a:lnTo>
                  <a:lnTo>
                    <a:pt x="465" y="125"/>
                  </a:lnTo>
                  <a:lnTo>
                    <a:pt x="460" y="125"/>
                  </a:lnTo>
                  <a:lnTo>
                    <a:pt x="457" y="124"/>
                  </a:lnTo>
                  <a:lnTo>
                    <a:pt x="455" y="123"/>
                  </a:lnTo>
                  <a:lnTo>
                    <a:pt x="450" y="121"/>
                  </a:lnTo>
                  <a:lnTo>
                    <a:pt x="447" y="117"/>
                  </a:lnTo>
                  <a:lnTo>
                    <a:pt x="444" y="113"/>
                  </a:lnTo>
                  <a:lnTo>
                    <a:pt x="442" y="107"/>
                  </a:lnTo>
                  <a:lnTo>
                    <a:pt x="440" y="101"/>
                  </a:lnTo>
                  <a:lnTo>
                    <a:pt x="440" y="93"/>
                  </a:lnTo>
                  <a:lnTo>
                    <a:pt x="441" y="86"/>
                  </a:lnTo>
                  <a:lnTo>
                    <a:pt x="442" y="80"/>
                  </a:lnTo>
                  <a:lnTo>
                    <a:pt x="443" y="78"/>
                  </a:lnTo>
                  <a:lnTo>
                    <a:pt x="444" y="75"/>
                  </a:lnTo>
                  <a:lnTo>
                    <a:pt x="447" y="71"/>
                  </a:lnTo>
                  <a:lnTo>
                    <a:pt x="451" y="67"/>
                  </a:lnTo>
                  <a:lnTo>
                    <a:pt x="455" y="65"/>
                  </a:lnTo>
                  <a:lnTo>
                    <a:pt x="457" y="64"/>
                  </a:lnTo>
                  <a:lnTo>
                    <a:pt x="460" y="63"/>
                  </a:lnTo>
                  <a:lnTo>
                    <a:pt x="465" y="63"/>
                  </a:lnTo>
                  <a:close/>
                  <a:moveTo>
                    <a:pt x="465" y="37"/>
                  </a:moveTo>
                  <a:lnTo>
                    <a:pt x="459" y="38"/>
                  </a:lnTo>
                  <a:lnTo>
                    <a:pt x="453" y="38"/>
                  </a:lnTo>
                  <a:lnTo>
                    <a:pt x="447" y="40"/>
                  </a:lnTo>
                  <a:lnTo>
                    <a:pt x="442" y="42"/>
                  </a:lnTo>
                  <a:lnTo>
                    <a:pt x="437" y="44"/>
                  </a:lnTo>
                  <a:lnTo>
                    <a:pt x="432" y="47"/>
                  </a:lnTo>
                  <a:lnTo>
                    <a:pt x="428" y="50"/>
                  </a:lnTo>
                  <a:lnTo>
                    <a:pt x="424" y="53"/>
                  </a:lnTo>
                  <a:lnTo>
                    <a:pt x="420" y="57"/>
                  </a:lnTo>
                  <a:lnTo>
                    <a:pt x="417" y="61"/>
                  </a:lnTo>
                  <a:lnTo>
                    <a:pt x="414" y="66"/>
                  </a:lnTo>
                  <a:lnTo>
                    <a:pt x="412" y="71"/>
                  </a:lnTo>
                  <a:lnTo>
                    <a:pt x="410" y="76"/>
                  </a:lnTo>
                  <a:lnTo>
                    <a:pt x="409" y="82"/>
                  </a:lnTo>
                  <a:lnTo>
                    <a:pt x="408" y="87"/>
                  </a:lnTo>
                  <a:lnTo>
                    <a:pt x="408" y="93"/>
                  </a:lnTo>
                  <a:lnTo>
                    <a:pt x="408" y="99"/>
                  </a:lnTo>
                  <a:lnTo>
                    <a:pt x="409" y="105"/>
                  </a:lnTo>
                  <a:lnTo>
                    <a:pt x="410" y="111"/>
                  </a:lnTo>
                  <a:lnTo>
                    <a:pt x="412" y="116"/>
                  </a:lnTo>
                  <a:lnTo>
                    <a:pt x="414" y="121"/>
                  </a:lnTo>
                  <a:lnTo>
                    <a:pt x="417" y="126"/>
                  </a:lnTo>
                  <a:lnTo>
                    <a:pt x="420" y="130"/>
                  </a:lnTo>
                  <a:lnTo>
                    <a:pt x="424" y="134"/>
                  </a:lnTo>
                  <a:lnTo>
                    <a:pt x="428" y="137"/>
                  </a:lnTo>
                  <a:lnTo>
                    <a:pt x="432" y="140"/>
                  </a:lnTo>
                  <a:lnTo>
                    <a:pt x="437" y="143"/>
                  </a:lnTo>
                  <a:lnTo>
                    <a:pt x="442" y="145"/>
                  </a:lnTo>
                  <a:lnTo>
                    <a:pt x="447" y="147"/>
                  </a:lnTo>
                  <a:lnTo>
                    <a:pt x="453" y="148"/>
                  </a:lnTo>
                  <a:lnTo>
                    <a:pt x="459" y="149"/>
                  </a:lnTo>
                  <a:lnTo>
                    <a:pt x="465" y="149"/>
                  </a:lnTo>
                  <a:lnTo>
                    <a:pt x="471" y="149"/>
                  </a:lnTo>
                  <a:lnTo>
                    <a:pt x="477" y="148"/>
                  </a:lnTo>
                  <a:lnTo>
                    <a:pt x="483" y="147"/>
                  </a:lnTo>
                  <a:lnTo>
                    <a:pt x="488" y="145"/>
                  </a:lnTo>
                  <a:lnTo>
                    <a:pt x="493" y="143"/>
                  </a:lnTo>
                  <a:lnTo>
                    <a:pt x="498" y="140"/>
                  </a:lnTo>
                  <a:lnTo>
                    <a:pt x="502" y="137"/>
                  </a:lnTo>
                  <a:lnTo>
                    <a:pt x="506" y="133"/>
                  </a:lnTo>
                  <a:lnTo>
                    <a:pt x="510" y="129"/>
                  </a:lnTo>
                  <a:lnTo>
                    <a:pt x="513" y="125"/>
                  </a:lnTo>
                  <a:lnTo>
                    <a:pt x="516" y="121"/>
                  </a:lnTo>
                  <a:lnTo>
                    <a:pt x="518" y="116"/>
                  </a:lnTo>
                  <a:lnTo>
                    <a:pt x="520" y="110"/>
                  </a:lnTo>
                  <a:lnTo>
                    <a:pt x="521" y="105"/>
                  </a:lnTo>
                  <a:lnTo>
                    <a:pt x="522" y="99"/>
                  </a:lnTo>
                  <a:lnTo>
                    <a:pt x="522" y="93"/>
                  </a:lnTo>
                  <a:lnTo>
                    <a:pt x="522" y="87"/>
                  </a:lnTo>
                  <a:lnTo>
                    <a:pt x="521" y="82"/>
                  </a:lnTo>
                  <a:lnTo>
                    <a:pt x="520" y="76"/>
                  </a:lnTo>
                  <a:lnTo>
                    <a:pt x="518" y="71"/>
                  </a:lnTo>
                  <a:lnTo>
                    <a:pt x="516" y="66"/>
                  </a:lnTo>
                  <a:lnTo>
                    <a:pt x="513" y="61"/>
                  </a:lnTo>
                  <a:lnTo>
                    <a:pt x="510" y="57"/>
                  </a:lnTo>
                  <a:lnTo>
                    <a:pt x="507" y="53"/>
                  </a:lnTo>
                  <a:lnTo>
                    <a:pt x="503" y="50"/>
                  </a:lnTo>
                  <a:lnTo>
                    <a:pt x="498" y="47"/>
                  </a:lnTo>
                  <a:lnTo>
                    <a:pt x="494" y="44"/>
                  </a:lnTo>
                  <a:lnTo>
                    <a:pt x="489" y="42"/>
                  </a:lnTo>
                  <a:lnTo>
                    <a:pt x="483" y="40"/>
                  </a:lnTo>
                  <a:lnTo>
                    <a:pt x="477" y="38"/>
                  </a:lnTo>
                  <a:lnTo>
                    <a:pt x="471" y="38"/>
                  </a:lnTo>
                  <a:lnTo>
                    <a:pt x="465" y="37"/>
                  </a:lnTo>
                  <a:close/>
                  <a:moveTo>
                    <a:pt x="395" y="42"/>
                  </a:moveTo>
                  <a:lnTo>
                    <a:pt x="376" y="42"/>
                  </a:lnTo>
                  <a:lnTo>
                    <a:pt x="376" y="8"/>
                  </a:lnTo>
                  <a:lnTo>
                    <a:pt x="343" y="8"/>
                  </a:lnTo>
                  <a:lnTo>
                    <a:pt x="343" y="42"/>
                  </a:lnTo>
                  <a:lnTo>
                    <a:pt x="328" y="42"/>
                  </a:lnTo>
                  <a:lnTo>
                    <a:pt x="328" y="64"/>
                  </a:lnTo>
                  <a:lnTo>
                    <a:pt x="343" y="64"/>
                  </a:lnTo>
                  <a:lnTo>
                    <a:pt x="343" y="113"/>
                  </a:lnTo>
                  <a:lnTo>
                    <a:pt x="344" y="124"/>
                  </a:lnTo>
                  <a:lnTo>
                    <a:pt x="345" y="131"/>
                  </a:lnTo>
                  <a:lnTo>
                    <a:pt x="346" y="136"/>
                  </a:lnTo>
                  <a:lnTo>
                    <a:pt x="348" y="139"/>
                  </a:lnTo>
                  <a:lnTo>
                    <a:pt x="349" y="141"/>
                  </a:lnTo>
                  <a:lnTo>
                    <a:pt x="351" y="143"/>
                  </a:lnTo>
                  <a:lnTo>
                    <a:pt x="353" y="144"/>
                  </a:lnTo>
                  <a:lnTo>
                    <a:pt x="355" y="145"/>
                  </a:lnTo>
                  <a:lnTo>
                    <a:pt x="358" y="146"/>
                  </a:lnTo>
                  <a:lnTo>
                    <a:pt x="365" y="147"/>
                  </a:lnTo>
                  <a:lnTo>
                    <a:pt x="374" y="148"/>
                  </a:lnTo>
                  <a:lnTo>
                    <a:pt x="394" y="148"/>
                  </a:lnTo>
                  <a:lnTo>
                    <a:pt x="394" y="124"/>
                  </a:lnTo>
                  <a:lnTo>
                    <a:pt x="383" y="124"/>
                  </a:lnTo>
                  <a:lnTo>
                    <a:pt x="380" y="124"/>
                  </a:lnTo>
                  <a:lnTo>
                    <a:pt x="378" y="124"/>
                  </a:lnTo>
                  <a:lnTo>
                    <a:pt x="377" y="123"/>
                  </a:lnTo>
                  <a:lnTo>
                    <a:pt x="376" y="121"/>
                  </a:lnTo>
                  <a:lnTo>
                    <a:pt x="375" y="119"/>
                  </a:lnTo>
                  <a:lnTo>
                    <a:pt x="375" y="116"/>
                  </a:lnTo>
                  <a:lnTo>
                    <a:pt x="374" y="106"/>
                  </a:lnTo>
                  <a:lnTo>
                    <a:pt x="374" y="64"/>
                  </a:lnTo>
                  <a:lnTo>
                    <a:pt x="394" y="64"/>
                  </a:lnTo>
                  <a:lnTo>
                    <a:pt x="394" y="42"/>
                  </a:lnTo>
                  <a:lnTo>
                    <a:pt x="395" y="42"/>
                  </a:lnTo>
                  <a:close/>
                  <a:moveTo>
                    <a:pt x="310" y="0"/>
                  </a:moveTo>
                  <a:lnTo>
                    <a:pt x="278" y="0"/>
                  </a:lnTo>
                  <a:lnTo>
                    <a:pt x="278" y="148"/>
                  </a:lnTo>
                  <a:lnTo>
                    <a:pt x="310" y="148"/>
                  </a:lnTo>
                  <a:lnTo>
                    <a:pt x="310" y="0"/>
                  </a:lnTo>
                  <a:close/>
                  <a:moveTo>
                    <a:pt x="220" y="113"/>
                  </a:moveTo>
                  <a:lnTo>
                    <a:pt x="216" y="119"/>
                  </a:lnTo>
                  <a:lnTo>
                    <a:pt x="213" y="122"/>
                  </a:lnTo>
                  <a:lnTo>
                    <a:pt x="211" y="124"/>
                  </a:lnTo>
                  <a:lnTo>
                    <a:pt x="208" y="125"/>
                  </a:lnTo>
                  <a:lnTo>
                    <a:pt x="204" y="126"/>
                  </a:lnTo>
                  <a:lnTo>
                    <a:pt x="201" y="127"/>
                  </a:lnTo>
                  <a:lnTo>
                    <a:pt x="197" y="127"/>
                  </a:lnTo>
                  <a:lnTo>
                    <a:pt x="193" y="127"/>
                  </a:lnTo>
                  <a:lnTo>
                    <a:pt x="190" y="126"/>
                  </a:lnTo>
                  <a:lnTo>
                    <a:pt x="188" y="125"/>
                  </a:lnTo>
                  <a:lnTo>
                    <a:pt x="185" y="124"/>
                  </a:lnTo>
                  <a:lnTo>
                    <a:pt x="184" y="122"/>
                  </a:lnTo>
                  <a:lnTo>
                    <a:pt x="181" y="120"/>
                  </a:lnTo>
                  <a:lnTo>
                    <a:pt x="181" y="118"/>
                  </a:lnTo>
                  <a:lnTo>
                    <a:pt x="180" y="116"/>
                  </a:lnTo>
                  <a:lnTo>
                    <a:pt x="181" y="113"/>
                  </a:lnTo>
                  <a:lnTo>
                    <a:pt x="181" y="112"/>
                  </a:lnTo>
                  <a:lnTo>
                    <a:pt x="181" y="111"/>
                  </a:lnTo>
                  <a:lnTo>
                    <a:pt x="182" y="109"/>
                  </a:lnTo>
                  <a:lnTo>
                    <a:pt x="185" y="108"/>
                  </a:lnTo>
                  <a:lnTo>
                    <a:pt x="187" y="106"/>
                  </a:lnTo>
                  <a:lnTo>
                    <a:pt x="190" y="105"/>
                  </a:lnTo>
                  <a:lnTo>
                    <a:pt x="198" y="103"/>
                  </a:lnTo>
                  <a:lnTo>
                    <a:pt x="209" y="100"/>
                  </a:lnTo>
                  <a:lnTo>
                    <a:pt x="216" y="99"/>
                  </a:lnTo>
                  <a:lnTo>
                    <a:pt x="218" y="98"/>
                  </a:lnTo>
                  <a:lnTo>
                    <a:pt x="220" y="97"/>
                  </a:lnTo>
                  <a:lnTo>
                    <a:pt x="220" y="113"/>
                  </a:lnTo>
                  <a:close/>
                  <a:moveTo>
                    <a:pt x="184" y="74"/>
                  </a:moveTo>
                  <a:lnTo>
                    <a:pt x="185" y="71"/>
                  </a:lnTo>
                  <a:lnTo>
                    <a:pt x="186" y="68"/>
                  </a:lnTo>
                  <a:lnTo>
                    <a:pt x="188" y="66"/>
                  </a:lnTo>
                  <a:lnTo>
                    <a:pt x="190" y="64"/>
                  </a:lnTo>
                  <a:lnTo>
                    <a:pt x="192" y="63"/>
                  </a:lnTo>
                  <a:lnTo>
                    <a:pt x="195" y="62"/>
                  </a:lnTo>
                  <a:lnTo>
                    <a:pt x="198" y="61"/>
                  </a:lnTo>
                  <a:lnTo>
                    <a:pt x="202" y="61"/>
                  </a:lnTo>
                  <a:lnTo>
                    <a:pt x="206" y="61"/>
                  </a:lnTo>
                  <a:lnTo>
                    <a:pt x="209" y="62"/>
                  </a:lnTo>
                  <a:lnTo>
                    <a:pt x="214" y="64"/>
                  </a:lnTo>
                  <a:lnTo>
                    <a:pt x="216" y="65"/>
                  </a:lnTo>
                  <a:lnTo>
                    <a:pt x="218" y="67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8" y="75"/>
                  </a:lnTo>
                  <a:lnTo>
                    <a:pt x="217" y="75"/>
                  </a:lnTo>
                  <a:lnTo>
                    <a:pt x="214" y="77"/>
                  </a:lnTo>
                  <a:lnTo>
                    <a:pt x="209" y="78"/>
                  </a:lnTo>
                  <a:lnTo>
                    <a:pt x="193" y="81"/>
                  </a:lnTo>
                  <a:lnTo>
                    <a:pt x="181" y="83"/>
                  </a:lnTo>
                  <a:lnTo>
                    <a:pt x="173" y="85"/>
                  </a:lnTo>
                  <a:lnTo>
                    <a:pt x="165" y="88"/>
                  </a:lnTo>
                  <a:lnTo>
                    <a:pt x="160" y="92"/>
                  </a:lnTo>
                  <a:lnTo>
                    <a:pt x="157" y="95"/>
                  </a:lnTo>
                  <a:lnTo>
                    <a:pt x="155" y="97"/>
                  </a:lnTo>
                  <a:lnTo>
                    <a:pt x="153" y="100"/>
                  </a:lnTo>
                  <a:lnTo>
                    <a:pt x="152" y="103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2" y="129"/>
                  </a:lnTo>
                  <a:lnTo>
                    <a:pt x="156" y="135"/>
                  </a:lnTo>
                  <a:lnTo>
                    <a:pt x="158" y="137"/>
                  </a:lnTo>
                  <a:lnTo>
                    <a:pt x="160" y="140"/>
                  </a:lnTo>
                  <a:lnTo>
                    <a:pt x="166" y="144"/>
                  </a:lnTo>
                  <a:lnTo>
                    <a:pt x="169" y="145"/>
                  </a:lnTo>
                  <a:lnTo>
                    <a:pt x="173" y="147"/>
                  </a:lnTo>
                  <a:lnTo>
                    <a:pt x="176" y="148"/>
                  </a:lnTo>
                  <a:lnTo>
                    <a:pt x="180" y="149"/>
                  </a:lnTo>
                  <a:lnTo>
                    <a:pt x="190" y="149"/>
                  </a:lnTo>
                  <a:lnTo>
                    <a:pt x="198" y="149"/>
                  </a:lnTo>
                  <a:lnTo>
                    <a:pt x="202" y="148"/>
                  </a:lnTo>
                  <a:lnTo>
                    <a:pt x="206" y="147"/>
                  </a:lnTo>
                  <a:lnTo>
                    <a:pt x="209" y="145"/>
                  </a:lnTo>
                  <a:lnTo>
                    <a:pt x="213" y="143"/>
                  </a:lnTo>
                  <a:lnTo>
                    <a:pt x="220" y="138"/>
                  </a:lnTo>
                  <a:lnTo>
                    <a:pt x="223" y="146"/>
                  </a:lnTo>
                  <a:lnTo>
                    <a:pt x="255" y="146"/>
                  </a:lnTo>
                  <a:lnTo>
                    <a:pt x="253" y="143"/>
                  </a:lnTo>
                  <a:lnTo>
                    <a:pt x="252" y="139"/>
                  </a:lnTo>
                  <a:lnTo>
                    <a:pt x="251" y="135"/>
                  </a:lnTo>
                  <a:lnTo>
                    <a:pt x="251" y="128"/>
                  </a:lnTo>
                  <a:lnTo>
                    <a:pt x="251" y="79"/>
                  </a:lnTo>
                  <a:lnTo>
                    <a:pt x="251" y="69"/>
                  </a:lnTo>
                  <a:lnTo>
                    <a:pt x="250" y="65"/>
                  </a:lnTo>
                  <a:lnTo>
                    <a:pt x="249" y="61"/>
                  </a:lnTo>
                  <a:lnTo>
                    <a:pt x="247" y="57"/>
                  </a:lnTo>
                  <a:lnTo>
                    <a:pt x="245" y="54"/>
                  </a:lnTo>
                  <a:lnTo>
                    <a:pt x="243" y="51"/>
                  </a:lnTo>
                  <a:lnTo>
                    <a:pt x="240" y="49"/>
                  </a:lnTo>
                  <a:lnTo>
                    <a:pt x="237" y="46"/>
                  </a:lnTo>
                  <a:lnTo>
                    <a:pt x="233" y="44"/>
                  </a:lnTo>
                  <a:lnTo>
                    <a:pt x="229" y="42"/>
                  </a:lnTo>
                  <a:lnTo>
                    <a:pt x="224" y="40"/>
                  </a:lnTo>
                  <a:lnTo>
                    <a:pt x="219" y="39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2" y="37"/>
                  </a:lnTo>
                  <a:lnTo>
                    <a:pt x="192" y="38"/>
                  </a:lnTo>
                  <a:lnTo>
                    <a:pt x="181" y="40"/>
                  </a:lnTo>
                  <a:lnTo>
                    <a:pt x="177" y="41"/>
                  </a:lnTo>
                  <a:lnTo>
                    <a:pt x="173" y="43"/>
                  </a:lnTo>
                  <a:lnTo>
                    <a:pt x="167" y="47"/>
                  </a:lnTo>
                  <a:lnTo>
                    <a:pt x="164" y="49"/>
                  </a:lnTo>
                  <a:lnTo>
                    <a:pt x="161" y="52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5" y="65"/>
                  </a:lnTo>
                  <a:lnTo>
                    <a:pt x="154" y="74"/>
                  </a:lnTo>
                  <a:lnTo>
                    <a:pt x="184" y="74"/>
                  </a:lnTo>
                  <a:close/>
                  <a:moveTo>
                    <a:pt x="87" y="91"/>
                  </a:moveTo>
                  <a:lnTo>
                    <a:pt x="53" y="91"/>
                  </a:lnTo>
                  <a:lnTo>
                    <a:pt x="71" y="33"/>
                  </a:lnTo>
                  <a:lnTo>
                    <a:pt x="87" y="91"/>
                  </a:lnTo>
                  <a:close/>
                  <a:moveTo>
                    <a:pt x="94" y="117"/>
                  </a:moveTo>
                  <a:lnTo>
                    <a:pt x="102" y="146"/>
                  </a:lnTo>
                  <a:lnTo>
                    <a:pt x="140" y="146"/>
                  </a:lnTo>
                  <a:lnTo>
                    <a:pt x="94" y="0"/>
                  </a:lnTo>
                  <a:lnTo>
                    <a:pt x="52" y="0"/>
                  </a:lnTo>
                  <a:lnTo>
                    <a:pt x="0" y="148"/>
                  </a:lnTo>
                  <a:lnTo>
                    <a:pt x="36" y="148"/>
                  </a:lnTo>
                  <a:lnTo>
                    <a:pt x="46" y="118"/>
                  </a:lnTo>
                  <a:lnTo>
                    <a:pt x="94" y="118"/>
                  </a:lnTo>
                  <a:lnTo>
                    <a:pt x="9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901FF2-F537-4E73-9AA5-9B388E824F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7413" y="4194175"/>
              <a:ext cx="2832100" cy="295275"/>
            </a:xfrm>
            <a:custGeom>
              <a:avLst/>
              <a:gdLst>
                <a:gd name="T0" fmla="*/ 1744 w 1784"/>
                <a:gd name="T1" fmla="*/ 114 h 186"/>
                <a:gd name="T2" fmla="*/ 1736 w 1784"/>
                <a:gd name="T3" fmla="*/ 65 h 186"/>
                <a:gd name="T4" fmla="*/ 1782 w 1784"/>
                <a:gd name="T5" fmla="*/ 156 h 186"/>
                <a:gd name="T6" fmla="*/ 1720 w 1784"/>
                <a:gd name="T7" fmla="*/ 186 h 186"/>
                <a:gd name="T8" fmla="*/ 1717 w 1784"/>
                <a:gd name="T9" fmla="*/ 159 h 186"/>
                <a:gd name="T10" fmla="*/ 1741 w 1784"/>
                <a:gd name="T11" fmla="*/ 140 h 186"/>
                <a:gd name="T12" fmla="*/ 1681 w 1784"/>
                <a:gd name="T13" fmla="*/ 122 h 186"/>
                <a:gd name="T14" fmla="*/ 1694 w 1784"/>
                <a:gd name="T15" fmla="*/ 48 h 186"/>
                <a:gd name="T16" fmla="*/ 1749 w 1784"/>
                <a:gd name="T17" fmla="*/ 52 h 186"/>
                <a:gd name="T18" fmla="*/ 155 w 1784"/>
                <a:gd name="T19" fmla="*/ 2 h 186"/>
                <a:gd name="T20" fmla="*/ 185 w 1784"/>
                <a:gd name="T21" fmla="*/ 44 h 186"/>
                <a:gd name="T22" fmla="*/ 220 w 1784"/>
                <a:gd name="T23" fmla="*/ 0 h 186"/>
                <a:gd name="T24" fmla="*/ 278 w 1784"/>
                <a:gd name="T25" fmla="*/ 105 h 186"/>
                <a:gd name="T26" fmla="*/ 318 w 1784"/>
                <a:gd name="T27" fmla="*/ 120 h 186"/>
                <a:gd name="T28" fmla="*/ 294 w 1784"/>
                <a:gd name="T29" fmla="*/ 151 h 186"/>
                <a:gd name="T30" fmla="*/ 246 w 1784"/>
                <a:gd name="T31" fmla="*/ 101 h 186"/>
                <a:gd name="T32" fmla="*/ 283 w 1784"/>
                <a:gd name="T33" fmla="*/ 42 h 186"/>
                <a:gd name="T34" fmla="*/ 349 w 1784"/>
                <a:gd name="T35" fmla="*/ 70 h 186"/>
                <a:gd name="T36" fmla="*/ 308 w 1784"/>
                <a:gd name="T37" fmla="*/ 64 h 186"/>
                <a:gd name="T38" fmla="*/ 396 w 1784"/>
                <a:gd name="T39" fmla="*/ 44 h 186"/>
                <a:gd name="T40" fmla="*/ 485 w 1784"/>
                <a:gd name="T41" fmla="*/ 44 h 186"/>
                <a:gd name="T42" fmla="*/ 568 w 1784"/>
                <a:gd name="T43" fmla="*/ 2 h 186"/>
                <a:gd name="T44" fmla="*/ 649 w 1784"/>
                <a:gd name="T45" fmla="*/ 151 h 186"/>
                <a:gd name="T46" fmla="*/ 594 w 1784"/>
                <a:gd name="T47" fmla="*/ 125 h 186"/>
                <a:gd name="T48" fmla="*/ 609 w 1784"/>
                <a:gd name="T49" fmla="*/ 49 h 186"/>
                <a:gd name="T50" fmla="*/ 663 w 1784"/>
                <a:gd name="T51" fmla="*/ 2 h 186"/>
                <a:gd name="T52" fmla="*/ 653 w 1784"/>
                <a:gd name="T53" fmla="*/ 124 h 186"/>
                <a:gd name="T54" fmla="*/ 648 w 1784"/>
                <a:gd name="T55" fmla="*/ 65 h 186"/>
                <a:gd name="T56" fmla="*/ 760 w 1784"/>
                <a:gd name="T57" fmla="*/ 122 h 186"/>
                <a:gd name="T58" fmla="*/ 819 w 1784"/>
                <a:gd name="T59" fmla="*/ 132 h 186"/>
                <a:gd name="T60" fmla="*/ 747 w 1784"/>
                <a:gd name="T61" fmla="*/ 145 h 186"/>
                <a:gd name="T62" fmla="*/ 722 w 1784"/>
                <a:gd name="T63" fmla="*/ 78 h 186"/>
                <a:gd name="T64" fmla="*/ 782 w 1784"/>
                <a:gd name="T65" fmla="*/ 40 h 186"/>
                <a:gd name="T66" fmla="*/ 827 w 1784"/>
                <a:gd name="T67" fmla="*/ 104 h 186"/>
                <a:gd name="T68" fmla="*/ 766 w 1784"/>
                <a:gd name="T69" fmla="*/ 64 h 186"/>
                <a:gd name="T70" fmla="*/ 953 w 1784"/>
                <a:gd name="T71" fmla="*/ 120 h 186"/>
                <a:gd name="T72" fmla="*/ 1106 w 1784"/>
                <a:gd name="T73" fmla="*/ 122 h 186"/>
                <a:gd name="T74" fmla="*/ 1090 w 1784"/>
                <a:gd name="T75" fmla="*/ 151 h 186"/>
                <a:gd name="T76" fmla="*/ 1035 w 1784"/>
                <a:gd name="T77" fmla="*/ 107 h 186"/>
                <a:gd name="T78" fmla="*/ 1068 w 1784"/>
                <a:gd name="T79" fmla="*/ 43 h 186"/>
                <a:gd name="T80" fmla="*/ 1134 w 1784"/>
                <a:gd name="T81" fmla="*/ 63 h 186"/>
                <a:gd name="T82" fmla="*/ 1101 w 1784"/>
                <a:gd name="T83" fmla="*/ 65 h 186"/>
                <a:gd name="T84" fmla="*/ 1166 w 1784"/>
                <a:gd name="T85" fmla="*/ 71 h 186"/>
                <a:gd name="T86" fmla="*/ 1219 w 1784"/>
                <a:gd name="T87" fmla="*/ 40 h 186"/>
                <a:gd name="T88" fmla="*/ 1260 w 1784"/>
                <a:gd name="T89" fmla="*/ 137 h 186"/>
                <a:gd name="T90" fmla="*/ 1179 w 1784"/>
                <a:gd name="T91" fmla="*/ 147 h 186"/>
                <a:gd name="T92" fmla="*/ 1163 w 1784"/>
                <a:gd name="T93" fmla="*/ 102 h 186"/>
                <a:gd name="T94" fmla="*/ 1227 w 1784"/>
                <a:gd name="T95" fmla="*/ 69 h 186"/>
                <a:gd name="T96" fmla="*/ 1192 w 1784"/>
                <a:gd name="T97" fmla="*/ 76 h 186"/>
                <a:gd name="T98" fmla="*/ 1192 w 1784"/>
                <a:gd name="T99" fmla="*/ 119 h 186"/>
                <a:gd name="T100" fmla="*/ 1229 w 1784"/>
                <a:gd name="T101" fmla="*/ 113 h 186"/>
                <a:gd name="T102" fmla="*/ 1341 w 1784"/>
                <a:gd name="T103" fmla="*/ 69 h 186"/>
                <a:gd name="T104" fmla="*/ 1287 w 1784"/>
                <a:gd name="T105" fmla="*/ 44 h 186"/>
                <a:gd name="T106" fmla="*/ 1455 w 1784"/>
                <a:gd name="T107" fmla="*/ 44 h 186"/>
                <a:gd name="T108" fmla="*/ 1437 w 1784"/>
                <a:gd name="T109" fmla="*/ 70 h 186"/>
                <a:gd name="T110" fmla="*/ 1375 w 1784"/>
                <a:gd name="T111" fmla="*/ 148 h 186"/>
                <a:gd name="T112" fmla="*/ 1588 w 1784"/>
                <a:gd name="T113" fmla="*/ 52 h 186"/>
                <a:gd name="T114" fmla="*/ 1649 w 1784"/>
                <a:gd name="T115" fmla="*/ 55 h 186"/>
                <a:gd name="T116" fmla="*/ 1613 w 1784"/>
                <a:gd name="T117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4" h="186">
                  <a:moveTo>
                    <a:pt x="1707" y="91"/>
                  </a:moveTo>
                  <a:lnTo>
                    <a:pt x="1707" y="97"/>
                  </a:lnTo>
                  <a:lnTo>
                    <a:pt x="1709" y="102"/>
                  </a:lnTo>
                  <a:lnTo>
                    <a:pt x="1711" y="106"/>
                  </a:lnTo>
                  <a:lnTo>
                    <a:pt x="1713" y="110"/>
                  </a:lnTo>
                  <a:lnTo>
                    <a:pt x="1717" y="113"/>
                  </a:lnTo>
                  <a:lnTo>
                    <a:pt x="1719" y="115"/>
                  </a:lnTo>
                  <a:lnTo>
                    <a:pt x="1721" y="116"/>
                  </a:lnTo>
                  <a:lnTo>
                    <a:pt x="1726" y="117"/>
                  </a:lnTo>
                  <a:lnTo>
                    <a:pt x="1731" y="118"/>
                  </a:lnTo>
                  <a:lnTo>
                    <a:pt x="1736" y="117"/>
                  </a:lnTo>
                  <a:lnTo>
                    <a:pt x="1740" y="116"/>
                  </a:lnTo>
                  <a:lnTo>
                    <a:pt x="1742" y="115"/>
                  </a:lnTo>
                  <a:lnTo>
                    <a:pt x="1744" y="114"/>
                  </a:lnTo>
                  <a:lnTo>
                    <a:pt x="1746" y="112"/>
                  </a:lnTo>
                  <a:lnTo>
                    <a:pt x="1748" y="111"/>
                  </a:lnTo>
                  <a:lnTo>
                    <a:pt x="1750" y="107"/>
                  </a:lnTo>
                  <a:lnTo>
                    <a:pt x="1753" y="102"/>
                  </a:lnTo>
                  <a:lnTo>
                    <a:pt x="1754" y="97"/>
                  </a:lnTo>
                  <a:lnTo>
                    <a:pt x="1754" y="91"/>
                  </a:lnTo>
                  <a:lnTo>
                    <a:pt x="1754" y="86"/>
                  </a:lnTo>
                  <a:lnTo>
                    <a:pt x="1753" y="80"/>
                  </a:lnTo>
                  <a:lnTo>
                    <a:pt x="1750" y="76"/>
                  </a:lnTo>
                  <a:lnTo>
                    <a:pt x="1748" y="72"/>
                  </a:lnTo>
                  <a:lnTo>
                    <a:pt x="1744" y="69"/>
                  </a:lnTo>
                  <a:lnTo>
                    <a:pt x="1742" y="68"/>
                  </a:lnTo>
                  <a:lnTo>
                    <a:pt x="1740" y="67"/>
                  </a:lnTo>
                  <a:lnTo>
                    <a:pt x="1736" y="65"/>
                  </a:lnTo>
                  <a:lnTo>
                    <a:pt x="1731" y="65"/>
                  </a:lnTo>
                  <a:lnTo>
                    <a:pt x="1725" y="65"/>
                  </a:lnTo>
                  <a:lnTo>
                    <a:pt x="1723" y="66"/>
                  </a:lnTo>
                  <a:lnTo>
                    <a:pt x="1720" y="67"/>
                  </a:lnTo>
                  <a:lnTo>
                    <a:pt x="1716" y="69"/>
                  </a:lnTo>
                  <a:lnTo>
                    <a:pt x="1713" y="72"/>
                  </a:lnTo>
                  <a:lnTo>
                    <a:pt x="1710" y="76"/>
                  </a:lnTo>
                  <a:lnTo>
                    <a:pt x="1708" y="80"/>
                  </a:lnTo>
                  <a:lnTo>
                    <a:pt x="1707" y="86"/>
                  </a:lnTo>
                  <a:lnTo>
                    <a:pt x="1707" y="91"/>
                  </a:lnTo>
                  <a:close/>
                  <a:moveTo>
                    <a:pt x="1784" y="44"/>
                  </a:moveTo>
                  <a:lnTo>
                    <a:pt x="1784" y="140"/>
                  </a:lnTo>
                  <a:lnTo>
                    <a:pt x="1783" y="152"/>
                  </a:lnTo>
                  <a:lnTo>
                    <a:pt x="1782" y="156"/>
                  </a:lnTo>
                  <a:lnTo>
                    <a:pt x="1781" y="160"/>
                  </a:lnTo>
                  <a:lnTo>
                    <a:pt x="1780" y="164"/>
                  </a:lnTo>
                  <a:lnTo>
                    <a:pt x="1778" y="167"/>
                  </a:lnTo>
                  <a:lnTo>
                    <a:pt x="1776" y="170"/>
                  </a:lnTo>
                  <a:lnTo>
                    <a:pt x="1774" y="172"/>
                  </a:lnTo>
                  <a:lnTo>
                    <a:pt x="1770" y="176"/>
                  </a:lnTo>
                  <a:lnTo>
                    <a:pt x="1766" y="178"/>
                  </a:lnTo>
                  <a:lnTo>
                    <a:pt x="1761" y="181"/>
                  </a:lnTo>
                  <a:lnTo>
                    <a:pt x="1756" y="183"/>
                  </a:lnTo>
                  <a:lnTo>
                    <a:pt x="1750" y="184"/>
                  </a:lnTo>
                  <a:lnTo>
                    <a:pt x="1744" y="185"/>
                  </a:lnTo>
                  <a:lnTo>
                    <a:pt x="1738" y="186"/>
                  </a:lnTo>
                  <a:lnTo>
                    <a:pt x="1731" y="186"/>
                  </a:lnTo>
                  <a:lnTo>
                    <a:pt x="1720" y="186"/>
                  </a:lnTo>
                  <a:lnTo>
                    <a:pt x="1711" y="184"/>
                  </a:lnTo>
                  <a:lnTo>
                    <a:pt x="1702" y="181"/>
                  </a:lnTo>
                  <a:lnTo>
                    <a:pt x="1699" y="179"/>
                  </a:lnTo>
                  <a:lnTo>
                    <a:pt x="1695" y="177"/>
                  </a:lnTo>
                  <a:lnTo>
                    <a:pt x="1690" y="172"/>
                  </a:lnTo>
                  <a:lnTo>
                    <a:pt x="1687" y="170"/>
                  </a:lnTo>
                  <a:lnTo>
                    <a:pt x="1685" y="167"/>
                  </a:lnTo>
                  <a:lnTo>
                    <a:pt x="1682" y="160"/>
                  </a:lnTo>
                  <a:lnTo>
                    <a:pt x="1681" y="156"/>
                  </a:lnTo>
                  <a:lnTo>
                    <a:pt x="1680" y="153"/>
                  </a:lnTo>
                  <a:lnTo>
                    <a:pt x="1712" y="153"/>
                  </a:lnTo>
                  <a:lnTo>
                    <a:pt x="1714" y="155"/>
                  </a:lnTo>
                  <a:lnTo>
                    <a:pt x="1715" y="157"/>
                  </a:lnTo>
                  <a:lnTo>
                    <a:pt x="1717" y="159"/>
                  </a:lnTo>
                  <a:lnTo>
                    <a:pt x="1719" y="160"/>
                  </a:lnTo>
                  <a:lnTo>
                    <a:pt x="1724" y="162"/>
                  </a:lnTo>
                  <a:lnTo>
                    <a:pt x="1731" y="162"/>
                  </a:lnTo>
                  <a:lnTo>
                    <a:pt x="1735" y="162"/>
                  </a:lnTo>
                  <a:lnTo>
                    <a:pt x="1739" y="161"/>
                  </a:lnTo>
                  <a:lnTo>
                    <a:pt x="1743" y="160"/>
                  </a:lnTo>
                  <a:lnTo>
                    <a:pt x="1746" y="158"/>
                  </a:lnTo>
                  <a:lnTo>
                    <a:pt x="1749" y="155"/>
                  </a:lnTo>
                  <a:lnTo>
                    <a:pt x="1750" y="151"/>
                  </a:lnTo>
                  <a:lnTo>
                    <a:pt x="1751" y="146"/>
                  </a:lnTo>
                  <a:lnTo>
                    <a:pt x="1752" y="140"/>
                  </a:lnTo>
                  <a:lnTo>
                    <a:pt x="1752" y="133"/>
                  </a:lnTo>
                  <a:lnTo>
                    <a:pt x="1745" y="138"/>
                  </a:lnTo>
                  <a:lnTo>
                    <a:pt x="1741" y="140"/>
                  </a:lnTo>
                  <a:lnTo>
                    <a:pt x="1738" y="142"/>
                  </a:lnTo>
                  <a:lnTo>
                    <a:pt x="1731" y="144"/>
                  </a:lnTo>
                  <a:lnTo>
                    <a:pt x="1727" y="144"/>
                  </a:lnTo>
                  <a:lnTo>
                    <a:pt x="1722" y="144"/>
                  </a:lnTo>
                  <a:lnTo>
                    <a:pt x="1717" y="144"/>
                  </a:lnTo>
                  <a:lnTo>
                    <a:pt x="1712" y="143"/>
                  </a:lnTo>
                  <a:lnTo>
                    <a:pt x="1707" y="142"/>
                  </a:lnTo>
                  <a:lnTo>
                    <a:pt x="1703" y="140"/>
                  </a:lnTo>
                  <a:lnTo>
                    <a:pt x="1698" y="138"/>
                  </a:lnTo>
                  <a:lnTo>
                    <a:pt x="1694" y="136"/>
                  </a:lnTo>
                  <a:lnTo>
                    <a:pt x="1691" y="133"/>
                  </a:lnTo>
                  <a:lnTo>
                    <a:pt x="1687" y="130"/>
                  </a:lnTo>
                  <a:lnTo>
                    <a:pt x="1684" y="126"/>
                  </a:lnTo>
                  <a:lnTo>
                    <a:pt x="1681" y="122"/>
                  </a:lnTo>
                  <a:lnTo>
                    <a:pt x="1679" y="118"/>
                  </a:lnTo>
                  <a:lnTo>
                    <a:pt x="1677" y="114"/>
                  </a:lnTo>
                  <a:lnTo>
                    <a:pt x="1675" y="109"/>
                  </a:lnTo>
                  <a:lnTo>
                    <a:pt x="1674" y="104"/>
                  </a:lnTo>
                  <a:lnTo>
                    <a:pt x="1674" y="98"/>
                  </a:lnTo>
                  <a:lnTo>
                    <a:pt x="1673" y="93"/>
                  </a:lnTo>
                  <a:lnTo>
                    <a:pt x="1674" y="87"/>
                  </a:lnTo>
                  <a:lnTo>
                    <a:pt x="1674" y="81"/>
                  </a:lnTo>
                  <a:lnTo>
                    <a:pt x="1675" y="76"/>
                  </a:lnTo>
                  <a:lnTo>
                    <a:pt x="1677" y="71"/>
                  </a:lnTo>
                  <a:lnTo>
                    <a:pt x="1681" y="62"/>
                  </a:lnTo>
                  <a:lnTo>
                    <a:pt x="1687" y="54"/>
                  </a:lnTo>
                  <a:lnTo>
                    <a:pt x="1690" y="51"/>
                  </a:lnTo>
                  <a:lnTo>
                    <a:pt x="1694" y="48"/>
                  </a:lnTo>
                  <a:lnTo>
                    <a:pt x="1698" y="46"/>
                  </a:lnTo>
                  <a:lnTo>
                    <a:pt x="1702" y="43"/>
                  </a:lnTo>
                  <a:lnTo>
                    <a:pt x="1707" y="42"/>
                  </a:lnTo>
                  <a:lnTo>
                    <a:pt x="1711" y="40"/>
                  </a:lnTo>
                  <a:lnTo>
                    <a:pt x="1716" y="40"/>
                  </a:lnTo>
                  <a:lnTo>
                    <a:pt x="1721" y="39"/>
                  </a:lnTo>
                  <a:lnTo>
                    <a:pt x="1726" y="40"/>
                  </a:lnTo>
                  <a:lnTo>
                    <a:pt x="1731" y="40"/>
                  </a:lnTo>
                  <a:lnTo>
                    <a:pt x="1735" y="42"/>
                  </a:lnTo>
                  <a:lnTo>
                    <a:pt x="1739" y="44"/>
                  </a:lnTo>
                  <a:lnTo>
                    <a:pt x="1742" y="46"/>
                  </a:lnTo>
                  <a:lnTo>
                    <a:pt x="1744" y="47"/>
                  </a:lnTo>
                  <a:lnTo>
                    <a:pt x="1746" y="49"/>
                  </a:lnTo>
                  <a:lnTo>
                    <a:pt x="1749" y="52"/>
                  </a:lnTo>
                  <a:lnTo>
                    <a:pt x="1752" y="56"/>
                  </a:lnTo>
                  <a:lnTo>
                    <a:pt x="1752" y="44"/>
                  </a:lnTo>
                  <a:lnTo>
                    <a:pt x="1784" y="44"/>
                  </a:lnTo>
                  <a:close/>
                  <a:moveTo>
                    <a:pt x="33" y="120"/>
                  </a:moveTo>
                  <a:lnTo>
                    <a:pt x="106" y="120"/>
                  </a:lnTo>
                  <a:lnTo>
                    <a:pt x="10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20"/>
                  </a:lnTo>
                  <a:close/>
                  <a:moveTo>
                    <a:pt x="155" y="28"/>
                  </a:moveTo>
                  <a:lnTo>
                    <a:pt x="124" y="28"/>
                  </a:lnTo>
                  <a:lnTo>
                    <a:pt x="124" y="2"/>
                  </a:lnTo>
                  <a:lnTo>
                    <a:pt x="155" y="2"/>
                  </a:lnTo>
                  <a:lnTo>
                    <a:pt x="155" y="28"/>
                  </a:lnTo>
                  <a:close/>
                  <a:moveTo>
                    <a:pt x="155" y="150"/>
                  </a:moveTo>
                  <a:lnTo>
                    <a:pt x="124" y="150"/>
                  </a:lnTo>
                  <a:lnTo>
                    <a:pt x="124" y="44"/>
                  </a:lnTo>
                  <a:lnTo>
                    <a:pt x="155" y="44"/>
                  </a:lnTo>
                  <a:lnTo>
                    <a:pt x="155" y="150"/>
                  </a:lnTo>
                  <a:close/>
                  <a:moveTo>
                    <a:pt x="237" y="66"/>
                  </a:moveTo>
                  <a:lnTo>
                    <a:pt x="216" y="66"/>
                  </a:lnTo>
                  <a:lnTo>
                    <a:pt x="216" y="150"/>
                  </a:lnTo>
                  <a:lnTo>
                    <a:pt x="185" y="150"/>
                  </a:lnTo>
                  <a:lnTo>
                    <a:pt x="185" y="66"/>
                  </a:lnTo>
                  <a:lnTo>
                    <a:pt x="170" y="66"/>
                  </a:lnTo>
                  <a:lnTo>
                    <a:pt x="170" y="44"/>
                  </a:lnTo>
                  <a:lnTo>
                    <a:pt x="185" y="44"/>
                  </a:lnTo>
                  <a:lnTo>
                    <a:pt x="185" y="35"/>
                  </a:lnTo>
                  <a:lnTo>
                    <a:pt x="186" y="27"/>
                  </a:lnTo>
                  <a:lnTo>
                    <a:pt x="187" y="24"/>
                  </a:lnTo>
                  <a:lnTo>
                    <a:pt x="188" y="20"/>
                  </a:lnTo>
                  <a:lnTo>
                    <a:pt x="189" y="17"/>
                  </a:lnTo>
                  <a:lnTo>
                    <a:pt x="190" y="14"/>
                  </a:lnTo>
                  <a:lnTo>
                    <a:pt x="192" y="12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2" y="4"/>
                  </a:lnTo>
                  <a:lnTo>
                    <a:pt x="205" y="3"/>
                  </a:lnTo>
                  <a:lnTo>
                    <a:pt x="212" y="1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37" y="25"/>
                  </a:lnTo>
                  <a:lnTo>
                    <a:pt x="227" y="25"/>
                  </a:lnTo>
                  <a:lnTo>
                    <a:pt x="223" y="26"/>
                  </a:lnTo>
                  <a:lnTo>
                    <a:pt x="221" y="27"/>
                  </a:lnTo>
                  <a:lnTo>
                    <a:pt x="219" y="28"/>
                  </a:lnTo>
                  <a:lnTo>
                    <a:pt x="218" y="29"/>
                  </a:lnTo>
                  <a:lnTo>
                    <a:pt x="217" y="31"/>
                  </a:lnTo>
                  <a:lnTo>
                    <a:pt x="216" y="33"/>
                  </a:lnTo>
                  <a:lnTo>
                    <a:pt x="216" y="35"/>
                  </a:lnTo>
                  <a:lnTo>
                    <a:pt x="216" y="42"/>
                  </a:lnTo>
                  <a:lnTo>
                    <a:pt x="237" y="42"/>
                  </a:lnTo>
                  <a:lnTo>
                    <a:pt x="237" y="66"/>
                  </a:lnTo>
                  <a:close/>
                  <a:moveTo>
                    <a:pt x="278" y="105"/>
                  </a:moveTo>
                  <a:lnTo>
                    <a:pt x="279" y="110"/>
                  </a:lnTo>
                  <a:lnTo>
                    <a:pt x="280" y="114"/>
                  </a:lnTo>
                  <a:lnTo>
                    <a:pt x="282" y="118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3" y="126"/>
                  </a:lnTo>
                  <a:lnTo>
                    <a:pt x="297" y="127"/>
                  </a:lnTo>
                  <a:lnTo>
                    <a:pt x="301" y="127"/>
                  </a:lnTo>
                  <a:lnTo>
                    <a:pt x="307" y="127"/>
                  </a:lnTo>
                  <a:lnTo>
                    <a:pt x="310" y="126"/>
                  </a:lnTo>
                  <a:lnTo>
                    <a:pt x="312" y="125"/>
                  </a:lnTo>
                  <a:lnTo>
                    <a:pt x="314" y="124"/>
                  </a:lnTo>
                  <a:lnTo>
                    <a:pt x="316" y="122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53" y="118"/>
                  </a:lnTo>
                  <a:lnTo>
                    <a:pt x="350" y="125"/>
                  </a:lnTo>
                  <a:lnTo>
                    <a:pt x="346" y="132"/>
                  </a:lnTo>
                  <a:lnTo>
                    <a:pt x="343" y="135"/>
                  </a:lnTo>
                  <a:lnTo>
                    <a:pt x="341" y="137"/>
                  </a:lnTo>
                  <a:lnTo>
                    <a:pt x="334" y="142"/>
                  </a:lnTo>
                  <a:lnTo>
                    <a:pt x="330" y="144"/>
                  </a:lnTo>
                  <a:lnTo>
                    <a:pt x="326" y="146"/>
                  </a:lnTo>
                  <a:lnTo>
                    <a:pt x="318" y="149"/>
                  </a:lnTo>
                  <a:lnTo>
                    <a:pt x="309" y="151"/>
                  </a:lnTo>
                  <a:lnTo>
                    <a:pt x="305" y="151"/>
                  </a:lnTo>
                  <a:lnTo>
                    <a:pt x="300" y="151"/>
                  </a:lnTo>
                  <a:lnTo>
                    <a:pt x="294" y="151"/>
                  </a:lnTo>
                  <a:lnTo>
                    <a:pt x="288" y="150"/>
                  </a:lnTo>
                  <a:lnTo>
                    <a:pt x="283" y="149"/>
                  </a:lnTo>
                  <a:lnTo>
                    <a:pt x="277" y="147"/>
                  </a:lnTo>
                  <a:lnTo>
                    <a:pt x="273" y="145"/>
                  </a:lnTo>
                  <a:lnTo>
                    <a:pt x="268" y="142"/>
                  </a:lnTo>
                  <a:lnTo>
                    <a:pt x="264" y="139"/>
                  </a:lnTo>
                  <a:lnTo>
                    <a:pt x="260" y="136"/>
                  </a:lnTo>
                  <a:lnTo>
                    <a:pt x="257" y="132"/>
                  </a:lnTo>
                  <a:lnTo>
                    <a:pt x="254" y="128"/>
                  </a:lnTo>
                  <a:lnTo>
                    <a:pt x="251" y="123"/>
                  </a:lnTo>
                  <a:lnTo>
                    <a:pt x="249" y="118"/>
                  </a:lnTo>
                  <a:lnTo>
                    <a:pt x="248" y="113"/>
                  </a:lnTo>
                  <a:lnTo>
                    <a:pt x="246" y="107"/>
                  </a:lnTo>
                  <a:lnTo>
                    <a:pt x="246" y="101"/>
                  </a:lnTo>
                  <a:lnTo>
                    <a:pt x="246" y="95"/>
                  </a:lnTo>
                  <a:lnTo>
                    <a:pt x="246" y="89"/>
                  </a:lnTo>
                  <a:lnTo>
                    <a:pt x="247" y="83"/>
                  </a:lnTo>
                  <a:lnTo>
                    <a:pt x="248" y="78"/>
                  </a:lnTo>
                  <a:lnTo>
                    <a:pt x="250" y="72"/>
                  </a:lnTo>
                  <a:lnTo>
                    <a:pt x="252" y="67"/>
                  </a:lnTo>
                  <a:lnTo>
                    <a:pt x="254" y="63"/>
                  </a:lnTo>
                  <a:lnTo>
                    <a:pt x="257" y="59"/>
                  </a:lnTo>
                  <a:lnTo>
                    <a:pt x="261" y="55"/>
                  </a:lnTo>
                  <a:lnTo>
                    <a:pt x="264" y="51"/>
                  </a:lnTo>
                  <a:lnTo>
                    <a:pt x="269" y="48"/>
                  </a:lnTo>
                  <a:lnTo>
                    <a:pt x="273" y="46"/>
                  </a:lnTo>
                  <a:lnTo>
                    <a:pt x="278" y="43"/>
                  </a:lnTo>
                  <a:lnTo>
                    <a:pt x="283" y="42"/>
                  </a:lnTo>
                  <a:lnTo>
                    <a:pt x="288" y="40"/>
                  </a:lnTo>
                  <a:lnTo>
                    <a:pt x="294" y="40"/>
                  </a:lnTo>
                  <a:lnTo>
                    <a:pt x="300" y="39"/>
                  </a:lnTo>
                  <a:lnTo>
                    <a:pt x="308" y="40"/>
                  </a:lnTo>
                  <a:lnTo>
                    <a:pt x="312" y="41"/>
                  </a:lnTo>
                  <a:lnTo>
                    <a:pt x="316" y="41"/>
                  </a:lnTo>
                  <a:lnTo>
                    <a:pt x="323" y="44"/>
                  </a:lnTo>
                  <a:lnTo>
                    <a:pt x="329" y="47"/>
                  </a:lnTo>
                  <a:lnTo>
                    <a:pt x="333" y="50"/>
                  </a:lnTo>
                  <a:lnTo>
                    <a:pt x="336" y="52"/>
                  </a:lnTo>
                  <a:lnTo>
                    <a:pt x="338" y="54"/>
                  </a:lnTo>
                  <a:lnTo>
                    <a:pt x="341" y="57"/>
                  </a:lnTo>
                  <a:lnTo>
                    <a:pt x="345" y="63"/>
                  </a:lnTo>
                  <a:lnTo>
                    <a:pt x="349" y="70"/>
                  </a:lnTo>
                  <a:lnTo>
                    <a:pt x="351" y="78"/>
                  </a:lnTo>
                  <a:lnTo>
                    <a:pt x="353" y="85"/>
                  </a:lnTo>
                  <a:lnTo>
                    <a:pt x="354" y="94"/>
                  </a:lnTo>
                  <a:lnTo>
                    <a:pt x="354" y="104"/>
                  </a:lnTo>
                  <a:lnTo>
                    <a:pt x="278" y="104"/>
                  </a:lnTo>
                  <a:lnTo>
                    <a:pt x="278" y="105"/>
                  </a:lnTo>
                  <a:close/>
                  <a:moveTo>
                    <a:pt x="321" y="83"/>
                  </a:moveTo>
                  <a:lnTo>
                    <a:pt x="320" y="78"/>
                  </a:lnTo>
                  <a:lnTo>
                    <a:pt x="319" y="74"/>
                  </a:lnTo>
                  <a:lnTo>
                    <a:pt x="317" y="71"/>
                  </a:lnTo>
                  <a:lnTo>
                    <a:pt x="315" y="68"/>
                  </a:lnTo>
                  <a:lnTo>
                    <a:pt x="312" y="66"/>
                  </a:lnTo>
                  <a:lnTo>
                    <a:pt x="310" y="65"/>
                  </a:lnTo>
                  <a:lnTo>
                    <a:pt x="308" y="64"/>
                  </a:lnTo>
                  <a:lnTo>
                    <a:pt x="304" y="63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2" y="64"/>
                  </a:lnTo>
                  <a:lnTo>
                    <a:pt x="288" y="66"/>
                  </a:lnTo>
                  <a:lnTo>
                    <a:pt x="285" y="68"/>
                  </a:lnTo>
                  <a:lnTo>
                    <a:pt x="283" y="71"/>
                  </a:lnTo>
                  <a:lnTo>
                    <a:pt x="281" y="74"/>
                  </a:lnTo>
                  <a:lnTo>
                    <a:pt x="279" y="78"/>
                  </a:lnTo>
                  <a:lnTo>
                    <a:pt x="278" y="83"/>
                  </a:lnTo>
                  <a:lnTo>
                    <a:pt x="321" y="83"/>
                  </a:lnTo>
                  <a:close/>
                  <a:moveTo>
                    <a:pt x="396" y="150"/>
                  </a:moveTo>
                  <a:lnTo>
                    <a:pt x="364" y="44"/>
                  </a:lnTo>
                  <a:lnTo>
                    <a:pt x="396" y="44"/>
                  </a:lnTo>
                  <a:lnTo>
                    <a:pt x="404" y="79"/>
                  </a:lnTo>
                  <a:lnTo>
                    <a:pt x="406" y="87"/>
                  </a:lnTo>
                  <a:lnTo>
                    <a:pt x="408" y="96"/>
                  </a:lnTo>
                  <a:lnTo>
                    <a:pt x="411" y="113"/>
                  </a:lnTo>
                  <a:lnTo>
                    <a:pt x="415" y="93"/>
                  </a:lnTo>
                  <a:lnTo>
                    <a:pt x="418" y="79"/>
                  </a:lnTo>
                  <a:lnTo>
                    <a:pt x="427" y="44"/>
                  </a:lnTo>
                  <a:lnTo>
                    <a:pt x="453" y="44"/>
                  </a:lnTo>
                  <a:lnTo>
                    <a:pt x="463" y="79"/>
                  </a:lnTo>
                  <a:lnTo>
                    <a:pt x="468" y="99"/>
                  </a:lnTo>
                  <a:lnTo>
                    <a:pt x="470" y="113"/>
                  </a:lnTo>
                  <a:lnTo>
                    <a:pt x="473" y="97"/>
                  </a:lnTo>
                  <a:lnTo>
                    <a:pt x="477" y="79"/>
                  </a:lnTo>
                  <a:lnTo>
                    <a:pt x="485" y="44"/>
                  </a:lnTo>
                  <a:lnTo>
                    <a:pt x="518" y="44"/>
                  </a:lnTo>
                  <a:lnTo>
                    <a:pt x="487" y="150"/>
                  </a:lnTo>
                  <a:lnTo>
                    <a:pt x="456" y="150"/>
                  </a:lnTo>
                  <a:lnTo>
                    <a:pt x="446" y="112"/>
                  </a:lnTo>
                  <a:lnTo>
                    <a:pt x="442" y="94"/>
                  </a:lnTo>
                  <a:lnTo>
                    <a:pt x="438" y="76"/>
                  </a:lnTo>
                  <a:lnTo>
                    <a:pt x="434" y="96"/>
                  </a:lnTo>
                  <a:lnTo>
                    <a:pt x="430" y="112"/>
                  </a:lnTo>
                  <a:lnTo>
                    <a:pt x="421" y="150"/>
                  </a:lnTo>
                  <a:lnTo>
                    <a:pt x="396" y="150"/>
                  </a:lnTo>
                  <a:close/>
                  <a:moveTo>
                    <a:pt x="568" y="28"/>
                  </a:moveTo>
                  <a:lnTo>
                    <a:pt x="537" y="28"/>
                  </a:lnTo>
                  <a:lnTo>
                    <a:pt x="537" y="2"/>
                  </a:lnTo>
                  <a:lnTo>
                    <a:pt x="568" y="2"/>
                  </a:lnTo>
                  <a:lnTo>
                    <a:pt x="568" y="28"/>
                  </a:lnTo>
                  <a:close/>
                  <a:moveTo>
                    <a:pt x="568" y="150"/>
                  </a:moveTo>
                  <a:lnTo>
                    <a:pt x="537" y="150"/>
                  </a:lnTo>
                  <a:lnTo>
                    <a:pt x="537" y="44"/>
                  </a:lnTo>
                  <a:lnTo>
                    <a:pt x="568" y="44"/>
                  </a:lnTo>
                  <a:lnTo>
                    <a:pt x="568" y="150"/>
                  </a:lnTo>
                  <a:close/>
                  <a:moveTo>
                    <a:pt x="694" y="150"/>
                  </a:moveTo>
                  <a:lnTo>
                    <a:pt x="666" y="150"/>
                  </a:lnTo>
                  <a:lnTo>
                    <a:pt x="666" y="139"/>
                  </a:lnTo>
                  <a:lnTo>
                    <a:pt x="663" y="142"/>
                  </a:lnTo>
                  <a:lnTo>
                    <a:pt x="659" y="145"/>
                  </a:lnTo>
                  <a:lnTo>
                    <a:pt x="656" y="147"/>
                  </a:lnTo>
                  <a:lnTo>
                    <a:pt x="653" y="149"/>
                  </a:lnTo>
                  <a:lnTo>
                    <a:pt x="649" y="151"/>
                  </a:lnTo>
                  <a:lnTo>
                    <a:pt x="645" y="152"/>
                  </a:lnTo>
                  <a:lnTo>
                    <a:pt x="641" y="152"/>
                  </a:lnTo>
                  <a:lnTo>
                    <a:pt x="636" y="153"/>
                  </a:lnTo>
                  <a:lnTo>
                    <a:pt x="631" y="152"/>
                  </a:lnTo>
                  <a:lnTo>
                    <a:pt x="626" y="152"/>
                  </a:lnTo>
                  <a:lnTo>
                    <a:pt x="622" y="150"/>
                  </a:lnTo>
                  <a:lnTo>
                    <a:pt x="617" y="149"/>
                  </a:lnTo>
                  <a:lnTo>
                    <a:pt x="613" y="146"/>
                  </a:lnTo>
                  <a:lnTo>
                    <a:pt x="609" y="144"/>
                  </a:lnTo>
                  <a:lnTo>
                    <a:pt x="605" y="141"/>
                  </a:lnTo>
                  <a:lnTo>
                    <a:pt x="602" y="137"/>
                  </a:lnTo>
                  <a:lnTo>
                    <a:pt x="599" y="133"/>
                  </a:lnTo>
                  <a:lnTo>
                    <a:pt x="596" y="129"/>
                  </a:lnTo>
                  <a:lnTo>
                    <a:pt x="594" y="125"/>
                  </a:lnTo>
                  <a:lnTo>
                    <a:pt x="592" y="120"/>
                  </a:lnTo>
                  <a:lnTo>
                    <a:pt x="591" y="114"/>
                  </a:lnTo>
                  <a:lnTo>
                    <a:pt x="590" y="109"/>
                  </a:lnTo>
                  <a:lnTo>
                    <a:pt x="589" y="103"/>
                  </a:lnTo>
                  <a:lnTo>
                    <a:pt x="589" y="97"/>
                  </a:lnTo>
                  <a:lnTo>
                    <a:pt x="589" y="91"/>
                  </a:lnTo>
                  <a:lnTo>
                    <a:pt x="590" y="85"/>
                  </a:lnTo>
                  <a:lnTo>
                    <a:pt x="591" y="79"/>
                  </a:lnTo>
                  <a:lnTo>
                    <a:pt x="592" y="74"/>
                  </a:lnTo>
                  <a:lnTo>
                    <a:pt x="594" y="69"/>
                  </a:lnTo>
                  <a:lnTo>
                    <a:pt x="596" y="64"/>
                  </a:lnTo>
                  <a:lnTo>
                    <a:pt x="602" y="55"/>
                  </a:lnTo>
                  <a:lnTo>
                    <a:pt x="605" y="52"/>
                  </a:lnTo>
                  <a:lnTo>
                    <a:pt x="609" y="49"/>
                  </a:lnTo>
                  <a:lnTo>
                    <a:pt x="613" y="46"/>
                  </a:lnTo>
                  <a:lnTo>
                    <a:pt x="617" y="44"/>
                  </a:lnTo>
                  <a:lnTo>
                    <a:pt x="622" y="42"/>
                  </a:lnTo>
                  <a:lnTo>
                    <a:pt x="626" y="41"/>
                  </a:lnTo>
                  <a:lnTo>
                    <a:pt x="631" y="40"/>
                  </a:lnTo>
                  <a:lnTo>
                    <a:pt x="636" y="39"/>
                  </a:lnTo>
                  <a:lnTo>
                    <a:pt x="644" y="40"/>
                  </a:lnTo>
                  <a:lnTo>
                    <a:pt x="648" y="41"/>
                  </a:lnTo>
                  <a:lnTo>
                    <a:pt x="651" y="42"/>
                  </a:lnTo>
                  <a:lnTo>
                    <a:pt x="654" y="43"/>
                  </a:lnTo>
                  <a:lnTo>
                    <a:pt x="657" y="45"/>
                  </a:lnTo>
                  <a:lnTo>
                    <a:pt x="660" y="48"/>
                  </a:lnTo>
                  <a:lnTo>
                    <a:pt x="663" y="51"/>
                  </a:lnTo>
                  <a:lnTo>
                    <a:pt x="663" y="2"/>
                  </a:lnTo>
                  <a:lnTo>
                    <a:pt x="694" y="2"/>
                  </a:lnTo>
                  <a:lnTo>
                    <a:pt x="694" y="150"/>
                  </a:lnTo>
                  <a:close/>
                  <a:moveTo>
                    <a:pt x="621" y="95"/>
                  </a:moveTo>
                  <a:lnTo>
                    <a:pt x="621" y="102"/>
                  </a:lnTo>
                  <a:lnTo>
                    <a:pt x="622" y="108"/>
                  </a:lnTo>
                  <a:lnTo>
                    <a:pt x="624" y="113"/>
                  </a:lnTo>
                  <a:lnTo>
                    <a:pt x="627" y="117"/>
                  </a:lnTo>
                  <a:lnTo>
                    <a:pt x="630" y="121"/>
                  </a:lnTo>
                  <a:lnTo>
                    <a:pt x="634" y="124"/>
                  </a:lnTo>
                  <a:lnTo>
                    <a:pt x="638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8" y="125"/>
                  </a:lnTo>
                  <a:lnTo>
                    <a:pt x="653" y="124"/>
                  </a:lnTo>
                  <a:lnTo>
                    <a:pt x="657" y="121"/>
                  </a:lnTo>
                  <a:lnTo>
                    <a:pt x="660" y="117"/>
                  </a:lnTo>
                  <a:lnTo>
                    <a:pt x="662" y="113"/>
                  </a:lnTo>
                  <a:lnTo>
                    <a:pt x="664" y="108"/>
                  </a:lnTo>
                  <a:lnTo>
                    <a:pt x="665" y="102"/>
                  </a:lnTo>
                  <a:lnTo>
                    <a:pt x="666" y="95"/>
                  </a:lnTo>
                  <a:lnTo>
                    <a:pt x="665" y="88"/>
                  </a:lnTo>
                  <a:lnTo>
                    <a:pt x="664" y="82"/>
                  </a:lnTo>
                  <a:lnTo>
                    <a:pt x="662" y="77"/>
                  </a:lnTo>
                  <a:lnTo>
                    <a:pt x="660" y="73"/>
                  </a:lnTo>
                  <a:lnTo>
                    <a:pt x="657" y="69"/>
                  </a:lnTo>
                  <a:lnTo>
                    <a:pt x="653" y="67"/>
                  </a:lnTo>
                  <a:lnTo>
                    <a:pt x="651" y="66"/>
                  </a:lnTo>
                  <a:lnTo>
                    <a:pt x="648" y="65"/>
                  </a:lnTo>
                  <a:lnTo>
                    <a:pt x="643" y="65"/>
                  </a:lnTo>
                  <a:lnTo>
                    <a:pt x="638" y="65"/>
                  </a:lnTo>
                  <a:lnTo>
                    <a:pt x="634" y="67"/>
                  </a:lnTo>
                  <a:lnTo>
                    <a:pt x="630" y="70"/>
                  </a:lnTo>
                  <a:lnTo>
                    <a:pt x="627" y="73"/>
                  </a:lnTo>
                  <a:lnTo>
                    <a:pt x="624" y="78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21" y="95"/>
                  </a:lnTo>
                  <a:close/>
                  <a:moveTo>
                    <a:pt x="752" y="105"/>
                  </a:moveTo>
                  <a:lnTo>
                    <a:pt x="753" y="110"/>
                  </a:lnTo>
                  <a:lnTo>
                    <a:pt x="754" y="114"/>
                  </a:lnTo>
                  <a:lnTo>
                    <a:pt x="757" y="118"/>
                  </a:lnTo>
                  <a:lnTo>
                    <a:pt x="760" y="122"/>
                  </a:lnTo>
                  <a:lnTo>
                    <a:pt x="763" y="124"/>
                  </a:lnTo>
                  <a:lnTo>
                    <a:pt x="767" y="126"/>
                  </a:lnTo>
                  <a:lnTo>
                    <a:pt x="771" y="127"/>
                  </a:lnTo>
                  <a:lnTo>
                    <a:pt x="776" y="127"/>
                  </a:lnTo>
                  <a:lnTo>
                    <a:pt x="781" y="127"/>
                  </a:lnTo>
                  <a:lnTo>
                    <a:pt x="784" y="126"/>
                  </a:lnTo>
                  <a:lnTo>
                    <a:pt x="786" y="125"/>
                  </a:lnTo>
                  <a:lnTo>
                    <a:pt x="788" y="124"/>
                  </a:lnTo>
                  <a:lnTo>
                    <a:pt x="790" y="122"/>
                  </a:lnTo>
                  <a:lnTo>
                    <a:pt x="792" y="120"/>
                  </a:lnTo>
                  <a:lnTo>
                    <a:pt x="794" y="118"/>
                  </a:lnTo>
                  <a:lnTo>
                    <a:pt x="826" y="118"/>
                  </a:lnTo>
                  <a:lnTo>
                    <a:pt x="823" y="125"/>
                  </a:lnTo>
                  <a:lnTo>
                    <a:pt x="819" y="132"/>
                  </a:lnTo>
                  <a:lnTo>
                    <a:pt x="817" y="135"/>
                  </a:lnTo>
                  <a:lnTo>
                    <a:pt x="814" y="137"/>
                  </a:lnTo>
                  <a:lnTo>
                    <a:pt x="807" y="142"/>
                  </a:lnTo>
                  <a:lnTo>
                    <a:pt x="804" y="144"/>
                  </a:lnTo>
                  <a:lnTo>
                    <a:pt x="800" y="146"/>
                  </a:lnTo>
                  <a:lnTo>
                    <a:pt x="792" y="149"/>
                  </a:lnTo>
                  <a:lnTo>
                    <a:pt x="783" y="151"/>
                  </a:lnTo>
                  <a:lnTo>
                    <a:pt x="779" y="151"/>
                  </a:lnTo>
                  <a:lnTo>
                    <a:pt x="774" y="151"/>
                  </a:lnTo>
                  <a:lnTo>
                    <a:pt x="768" y="151"/>
                  </a:lnTo>
                  <a:lnTo>
                    <a:pt x="762" y="150"/>
                  </a:lnTo>
                  <a:lnTo>
                    <a:pt x="757" y="149"/>
                  </a:lnTo>
                  <a:lnTo>
                    <a:pt x="752" y="147"/>
                  </a:lnTo>
                  <a:lnTo>
                    <a:pt x="747" y="145"/>
                  </a:lnTo>
                  <a:lnTo>
                    <a:pt x="742" y="142"/>
                  </a:lnTo>
                  <a:lnTo>
                    <a:pt x="738" y="139"/>
                  </a:lnTo>
                  <a:lnTo>
                    <a:pt x="734" y="136"/>
                  </a:lnTo>
                  <a:lnTo>
                    <a:pt x="731" y="132"/>
                  </a:lnTo>
                  <a:lnTo>
                    <a:pt x="728" y="128"/>
                  </a:lnTo>
                  <a:lnTo>
                    <a:pt x="726" y="123"/>
                  </a:lnTo>
                  <a:lnTo>
                    <a:pt x="724" y="118"/>
                  </a:lnTo>
                  <a:lnTo>
                    <a:pt x="722" y="113"/>
                  </a:lnTo>
                  <a:lnTo>
                    <a:pt x="721" y="107"/>
                  </a:lnTo>
                  <a:lnTo>
                    <a:pt x="720" y="101"/>
                  </a:lnTo>
                  <a:lnTo>
                    <a:pt x="720" y="95"/>
                  </a:lnTo>
                  <a:lnTo>
                    <a:pt x="720" y="89"/>
                  </a:lnTo>
                  <a:lnTo>
                    <a:pt x="721" y="83"/>
                  </a:lnTo>
                  <a:lnTo>
                    <a:pt x="722" y="78"/>
                  </a:lnTo>
                  <a:lnTo>
                    <a:pt x="724" y="72"/>
                  </a:lnTo>
                  <a:lnTo>
                    <a:pt x="726" y="67"/>
                  </a:lnTo>
                  <a:lnTo>
                    <a:pt x="729" y="63"/>
                  </a:lnTo>
                  <a:lnTo>
                    <a:pt x="732" y="59"/>
                  </a:lnTo>
                  <a:lnTo>
                    <a:pt x="735" y="55"/>
                  </a:lnTo>
                  <a:lnTo>
                    <a:pt x="739" y="51"/>
                  </a:lnTo>
                  <a:lnTo>
                    <a:pt x="743" y="48"/>
                  </a:lnTo>
                  <a:lnTo>
                    <a:pt x="747" y="46"/>
                  </a:lnTo>
                  <a:lnTo>
                    <a:pt x="752" y="43"/>
                  </a:lnTo>
                  <a:lnTo>
                    <a:pt x="757" y="42"/>
                  </a:lnTo>
                  <a:lnTo>
                    <a:pt x="763" y="40"/>
                  </a:lnTo>
                  <a:lnTo>
                    <a:pt x="768" y="40"/>
                  </a:lnTo>
                  <a:lnTo>
                    <a:pt x="774" y="39"/>
                  </a:lnTo>
                  <a:lnTo>
                    <a:pt x="782" y="40"/>
                  </a:lnTo>
                  <a:lnTo>
                    <a:pt x="786" y="41"/>
                  </a:lnTo>
                  <a:lnTo>
                    <a:pt x="790" y="41"/>
                  </a:lnTo>
                  <a:lnTo>
                    <a:pt x="797" y="44"/>
                  </a:lnTo>
                  <a:lnTo>
                    <a:pt x="803" y="47"/>
                  </a:lnTo>
                  <a:lnTo>
                    <a:pt x="806" y="50"/>
                  </a:lnTo>
                  <a:lnTo>
                    <a:pt x="809" y="52"/>
                  </a:lnTo>
                  <a:lnTo>
                    <a:pt x="812" y="54"/>
                  </a:lnTo>
                  <a:lnTo>
                    <a:pt x="814" y="57"/>
                  </a:lnTo>
                  <a:lnTo>
                    <a:pt x="818" y="63"/>
                  </a:lnTo>
                  <a:lnTo>
                    <a:pt x="822" y="70"/>
                  </a:lnTo>
                  <a:lnTo>
                    <a:pt x="824" y="78"/>
                  </a:lnTo>
                  <a:lnTo>
                    <a:pt x="826" y="85"/>
                  </a:lnTo>
                  <a:lnTo>
                    <a:pt x="827" y="94"/>
                  </a:lnTo>
                  <a:lnTo>
                    <a:pt x="827" y="104"/>
                  </a:lnTo>
                  <a:lnTo>
                    <a:pt x="752" y="104"/>
                  </a:lnTo>
                  <a:lnTo>
                    <a:pt x="752" y="105"/>
                  </a:lnTo>
                  <a:close/>
                  <a:moveTo>
                    <a:pt x="795" y="83"/>
                  </a:moveTo>
                  <a:lnTo>
                    <a:pt x="794" y="78"/>
                  </a:lnTo>
                  <a:lnTo>
                    <a:pt x="793" y="74"/>
                  </a:lnTo>
                  <a:lnTo>
                    <a:pt x="791" y="71"/>
                  </a:lnTo>
                  <a:lnTo>
                    <a:pt x="789" y="68"/>
                  </a:lnTo>
                  <a:lnTo>
                    <a:pt x="786" y="66"/>
                  </a:lnTo>
                  <a:lnTo>
                    <a:pt x="784" y="65"/>
                  </a:lnTo>
                  <a:lnTo>
                    <a:pt x="783" y="64"/>
                  </a:lnTo>
                  <a:lnTo>
                    <a:pt x="779" y="63"/>
                  </a:lnTo>
                  <a:lnTo>
                    <a:pt x="774" y="63"/>
                  </a:lnTo>
                  <a:lnTo>
                    <a:pt x="770" y="63"/>
                  </a:lnTo>
                  <a:lnTo>
                    <a:pt x="766" y="64"/>
                  </a:lnTo>
                  <a:lnTo>
                    <a:pt x="762" y="66"/>
                  </a:lnTo>
                  <a:lnTo>
                    <a:pt x="759" y="68"/>
                  </a:lnTo>
                  <a:lnTo>
                    <a:pt x="757" y="71"/>
                  </a:lnTo>
                  <a:lnTo>
                    <a:pt x="755" y="74"/>
                  </a:lnTo>
                  <a:lnTo>
                    <a:pt x="753" y="78"/>
                  </a:lnTo>
                  <a:lnTo>
                    <a:pt x="752" y="83"/>
                  </a:lnTo>
                  <a:lnTo>
                    <a:pt x="795" y="83"/>
                  </a:lnTo>
                  <a:close/>
                  <a:moveTo>
                    <a:pt x="953" y="120"/>
                  </a:moveTo>
                  <a:lnTo>
                    <a:pt x="1024" y="120"/>
                  </a:lnTo>
                  <a:lnTo>
                    <a:pt x="1024" y="148"/>
                  </a:lnTo>
                  <a:lnTo>
                    <a:pt x="920" y="148"/>
                  </a:lnTo>
                  <a:lnTo>
                    <a:pt x="920" y="0"/>
                  </a:lnTo>
                  <a:lnTo>
                    <a:pt x="953" y="0"/>
                  </a:lnTo>
                  <a:lnTo>
                    <a:pt x="953" y="120"/>
                  </a:lnTo>
                  <a:close/>
                  <a:moveTo>
                    <a:pt x="1067" y="105"/>
                  </a:moveTo>
                  <a:lnTo>
                    <a:pt x="1068" y="110"/>
                  </a:lnTo>
                  <a:lnTo>
                    <a:pt x="1070" y="114"/>
                  </a:lnTo>
                  <a:lnTo>
                    <a:pt x="1072" y="118"/>
                  </a:lnTo>
                  <a:lnTo>
                    <a:pt x="1075" y="122"/>
                  </a:lnTo>
                  <a:lnTo>
                    <a:pt x="1078" y="124"/>
                  </a:lnTo>
                  <a:lnTo>
                    <a:pt x="1082" y="126"/>
                  </a:lnTo>
                  <a:lnTo>
                    <a:pt x="1086" y="127"/>
                  </a:lnTo>
                  <a:lnTo>
                    <a:pt x="1091" y="127"/>
                  </a:lnTo>
                  <a:lnTo>
                    <a:pt x="1097" y="127"/>
                  </a:lnTo>
                  <a:lnTo>
                    <a:pt x="1099" y="126"/>
                  </a:lnTo>
                  <a:lnTo>
                    <a:pt x="1102" y="125"/>
                  </a:lnTo>
                  <a:lnTo>
                    <a:pt x="1104" y="124"/>
                  </a:lnTo>
                  <a:lnTo>
                    <a:pt x="1106" y="122"/>
                  </a:lnTo>
                  <a:lnTo>
                    <a:pt x="1108" y="120"/>
                  </a:lnTo>
                  <a:lnTo>
                    <a:pt x="1109" y="118"/>
                  </a:lnTo>
                  <a:lnTo>
                    <a:pt x="1141" y="118"/>
                  </a:lnTo>
                  <a:lnTo>
                    <a:pt x="1139" y="125"/>
                  </a:lnTo>
                  <a:lnTo>
                    <a:pt x="1134" y="132"/>
                  </a:lnTo>
                  <a:lnTo>
                    <a:pt x="1132" y="135"/>
                  </a:lnTo>
                  <a:lnTo>
                    <a:pt x="1129" y="137"/>
                  </a:lnTo>
                  <a:lnTo>
                    <a:pt x="1123" y="142"/>
                  </a:lnTo>
                  <a:lnTo>
                    <a:pt x="1119" y="144"/>
                  </a:lnTo>
                  <a:lnTo>
                    <a:pt x="1116" y="146"/>
                  </a:lnTo>
                  <a:lnTo>
                    <a:pt x="1108" y="149"/>
                  </a:lnTo>
                  <a:lnTo>
                    <a:pt x="1099" y="151"/>
                  </a:lnTo>
                  <a:lnTo>
                    <a:pt x="1094" y="151"/>
                  </a:lnTo>
                  <a:lnTo>
                    <a:pt x="1090" y="151"/>
                  </a:lnTo>
                  <a:lnTo>
                    <a:pt x="1084" y="151"/>
                  </a:lnTo>
                  <a:lnTo>
                    <a:pt x="1078" y="150"/>
                  </a:lnTo>
                  <a:lnTo>
                    <a:pt x="1072" y="149"/>
                  </a:lnTo>
                  <a:lnTo>
                    <a:pt x="1067" y="147"/>
                  </a:lnTo>
                  <a:lnTo>
                    <a:pt x="1061" y="145"/>
                  </a:lnTo>
                  <a:lnTo>
                    <a:pt x="1057" y="142"/>
                  </a:lnTo>
                  <a:lnTo>
                    <a:pt x="1053" y="139"/>
                  </a:lnTo>
                  <a:lnTo>
                    <a:pt x="1049" y="136"/>
                  </a:lnTo>
                  <a:lnTo>
                    <a:pt x="1045" y="132"/>
                  </a:lnTo>
                  <a:lnTo>
                    <a:pt x="1043" y="128"/>
                  </a:lnTo>
                  <a:lnTo>
                    <a:pt x="1040" y="123"/>
                  </a:lnTo>
                  <a:lnTo>
                    <a:pt x="1038" y="118"/>
                  </a:lnTo>
                  <a:lnTo>
                    <a:pt x="1036" y="113"/>
                  </a:lnTo>
                  <a:lnTo>
                    <a:pt x="1035" y="107"/>
                  </a:lnTo>
                  <a:lnTo>
                    <a:pt x="1034" y="101"/>
                  </a:lnTo>
                  <a:lnTo>
                    <a:pt x="1034" y="95"/>
                  </a:lnTo>
                  <a:lnTo>
                    <a:pt x="1034" y="89"/>
                  </a:lnTo>
                  <a:lnTo>
                    <a:pt x="1035" y="83"/>
                  </a:lnTo>
                  <a:lnTo>
                    <a:pt x="1036" y="78"/>
                  </a:lnTo>
                  <a:lnTo>
                    <a:pt x="1038" y="72"/>
                  </a:lnTo>
                  <a:lnTo>
                    <a:pt x="1040" y="67"/>
                  </a:lnTo>
                  <a:lnTo>
                    <a:pt x="1043" y="63"/>
                  </a:lnTo>
                  <a:lnTo>
                    <a:pt x="1046" y="59"/>
                  </a:lnTo>
                  <a:lnTo>
                    <a:pt x="1049" y="55"/>
                  </a:lnTo>
                  <a:lnTo>
                    <a:pt x="1053" y="51"/>
                  </a:lnTo>
                  <a:lnTo>
                    <a:pt x="1057" y="48"/>
                  </a:lnTo>
                  <a:lnTo>
                    <a:pt x="1062" y="46"/>
                  </a:lnTo>
                  <a:lnTo>
                    <a:pt x="1068" y="43"/>
                  </a:lnTo>
                  <a:lnTo>
                    <a:pt x="1073" y="42"/>
                  </a:lnTo>
                  <a:lnTo>
                    <a:pt x="1078" y="40"/>
                  </a:lnTo>
                  <a:lnTo>
                    <a:pt x="1084" y="40"/>
                  </a:lnTo>
                  <a:lnTo>
                    <a:pt x="1090" y="39"/>
                  </a:lnTo>
                  <a:lnTo>
                    <a:pt x="1098" y="40"/>
                  </a:lnTo>
                  <a:lnTo>
                    <a:pt x="1102" y="41"/>
                  </a:lnTo>
                  <a:lnTo>
                    <a:pt x="1105" y="41"/>
                  </a:lnTo>
                  <a:lnTo>
                    <a:pt x="1112" y="44"/>
                  </a:lnTo>
                  <a:lnTo>
                    <a:pt x="1119" y="47"/>
                  </a:lnTo>
                  <a:lnTo>
                    <a:pt x="1122" y="50"/>
                  </a:lnTo>
                  <a:lnTo>
                    <a:pt x="1124" y="52"/>
                  </a:lnTo>
                  <a:lnTo>
                    <a:pt x="1127" y="54"/>
                  </a:lnTo>
                  <a:lnTo>
                    <a:pt x="1129" y="57"/>
                  </a:lnTo>
                  <a:lnTo>
                    <a:pt x="1134" y="63"/>
                  </a:lnTo>
                  <a:lnTo>
                    <a:pt x="1137" y="70"/>
                  </a:lnTo>
                  <a:lnTo>
                    <a:pt x="1140" y="78"/>
                  </a:lnTo>
                  <a:lnTo>
                    <a:pt x="1142" y="85"/>
                  </a:lnTo>
                  <a:lnTo>
                    <a:pt x="1142" y="94"/>
                  </a:lnTo>
                  <a:lnTo>
                    <a:pt x="1143" y="104"/>
                  </a:lnTo>
                  <a:lnTo>
                    <a:pt x="1067" y="104"/>
                  </a:lnTo>
                  <a:lnTo>
                    <a:pt x="1067" y="105"/>
                  </a:lnTo>
                  <a:close/>
                  <a:moveTo>
                    <a:pt x="1112" y="83"/>
                  </a:moveTo>
                  <a:lnTo>
                    <a:pt x="1111" y="78"/>
                  </a:lnTo>
                  <a:lnTo>
                    <a:pt x="1110" y="74"/>
                  </a:lnTo>
                  <a:lnTo>
                    <a:pt x="1108" y="71"/>
                  </a:lnTo>
                  <a:lnTo>
                    <a:pt x="1106" y="68"/>
                  </a:lnTo>
                  <a:lnTo>
                    <a:pt x="1103" y="66"/>
                  </a:lnTo>
                  <a:lnTo>
                    <a:pt x="1101" y="65"/>
                  </a:lnTo>
                  <a:lnTo>
                    <a:pt x="1099" y="64"/>
                  </a:lnTo>
                  <a:lnTo>
                    <a:pt x="1095" y="63"/>
                  </a:lnTo>
                  <a:lnTo>
                    <a:pt x="1091" y="63"/>
                  </a:lnTo>
                  <a:lnTo>
                    <a:pt x="1087" y="63"/>
                  </a:lnTo>
                  <a:lnTo>
                    <a:pt x="1083" y="64"/>
                  </a:lnTo>
                  <a:lnTo>
                    <a:pt x="1079" y="66"/>
                  </a:lnTo>
                  <a:lnTo>
                    <a:pt x="1076" y="68"/>
                  </a:lnTo>
                  <a:lnTo>
                    <a:pt x="1074" y="71"/>
                  </a:lnTo>
                  <a:lnTo>
                    <a:pt x="1072" y="74"/>
                  </a:lnTo>
                  <a:lnTo>
                    <a:pt x="1070" y="78"/>
                  </a:lnTo>
                  <a:lnTo>
                    <a:pt x="1069" y="83"/>
                  </a:lnTo>
                  <a:lnTo>
                    <a:pt x="1112" y="83"/>
                  </a:lnTo>
                  <a:close/>
                  <a:moveTo>
                    <a:pt x="1165" y="76"/>
                  </a:moveTo>
                  <a:lnTo>
                    <a:pt x="1166" y="71"/>
                  </a:lnTo>
                  <a:lnTo>
                    <a:pt x="1166" y="67"/>
                  </a:lnTo>
                  <a:lnTo>
                    <a:pt x="1167" y="63"/>
                  </a:lnTo>
                  <a:lnTo>
                    <a:pt x="1169" y="59"/>
                  </a:lnTo>
                  <a:lnTo>
                    <a:pt x="1171" y="56"/>
                  </a:lnTo>
                  <a:lnTo>
                    <a:pt x="1173" y="53"/>
                  </a:lnTo>
                  <a:lnTo>
                    <a:pt x="1175" y="51"/>
                  </a:lnTo>
                  <a:lnTo>
                    <a:pt x="1178" y="48"/>
                  </a:lnTo>
                  <a:lnTo>
                    <a:pt x="1181" y="46"/>
                  </a:lnTo>
                  <a:lnTo>
                    <a:pt x="1184" y="44"/>
                  </a:lnTo>
                  <a:lnTo>
                    <a:pt x="1192" y="42"/>
                  </a:lnTo>
                  <a:lnTo>
                    <a:pt x="1197" y="41"/>
                  </a:lnTo>
                  <a:lnTo>
                    <a:pt x="1202" y="40"/>
                  </a:lnTo>
                  <a:lnTo>
                    <a:pt x="1213" y="39"/>
                  </a:lnTo>
                  <a:lnTo>
                    <a:pt x="1219" y="40"/>
                  </a:lnTo>
                  <a:lnTo>
                    <a:pt x="1224" y="40"/>
                  </a:lnTo>
                  <a:lnTo>
                    <a:pt x="1229" y="41"/>
                  </a:lnTo>
                  <a:lnTo>
                    <a:pt x="1234" y="42"/>
                  </a:lnTo>
                  <a:lnTo>
                    <a:pt x="1242" y="46"/>
                  </a:lnTo>
                  <a:lnTo>
                    <a:pt x="1249" y="51"/>
                  </a:lnTo>
                  <a:lnTo>
                    <a:pt x="1252" y="53"/>
                  </a:lnTo>
                  <a:lnTo>
                    <a:pt x="1254" y="56"/>
                  </a:lnTo>
                  <a:lnTo>
                    <a:pt x="1256" y="59"/>
                  </a:lnTo>
                  <a:lnTo>
                    <a:pt x="1258" y="63"/>
                  </a:lnTo>
                  <a:lnTo>
                    <a:pt x="1260" y="71"/>
                  </a:lnTo>
                  <a:lnTo>
                    <a:pt x="1260" y="76"/>
                  </a:lnTo>
                  <a:lnTo>
                    <a:pt x="1260" y="81"/>
                  </a:lnTo>
                  <a:lnTo>
                    <a:pt x="1260" y="130"/>
                  </a:lnTo>
                  <a:lnTo>
                    <a:pt x="1260" y="137"/>
                  </a:lnTo>
                  <a:lnTo>
                    <a:pt x="1261" y="141"/>
                  </a:lnTo>
                  <a:lnTo>
                    <a:pt x="1262" y="145"/>
                  </a:lnTo>
                  <a:lnTo>
                    <a:pt x="1264" y="148"/>
                  </a:lnTo>
                  <a:lnTo>
                    <a:pt x="1232" y="148"/>
                  </a:lnTo>
                  <a:lnTo>
                    <a:pt x="1229" y="140"/>
                  </a:lnTo>
                  <a:lnTo>
                    <a:pt x="1222" y="145"/>
                  </a:lnTo>
                  <a:lnTo>
                    <a:pt x="1219" y="147"/>
                  </a:lnTo>
                  <a:lnTo>
                    <a:pt x="1215" y="149"/>
                  </a:lnTo>
                  <a:lnTo>
                    <a:pt x="1207" y="151"/>
                  </a:lnTo>
                  <a:lnTo>
                    <a:pt x="1203" y="151"/>
                  </a:lnTo>
                  <a:lnTo>
                    <a:pt x="1199" y="151"/>
                  </a:lnTo>
                  <a:lnTo>
                    <a:pt x="1190" y="151"/>
                  </a:lnTo>
                  <a:lnTo>
                    <a:pt x="1182" y="149"/>
                  </a:lnTo>
                  <a:lnTo>
                    <a:pt x="1179" y="147"/>
                  </a:lnTo>
                  <a:lnTo>
                    <a:pt x="1176" y="146"/>
                  </a:lnTo>
                  <a:lnTo>
                    <a:pt x="1170" y="142"/>
                  </a:lnTo>
                  <a:lnTo>
                    <a:pt x="1168" y="139"/>
                  </a:lnTo>
                  <a:lnTo>
                    <a:pt x="1166" y="137"/>
                  </a:lnTo>
                  <a:lnTo>
                    <a:pt x="1164" y="134"/>
                  </a:lnTo>
                  <a:lnTo>
                    <a:pt x="1162" y="131"/>
                  </a:lnTo>
                  <a:lnTo>
                    <a:pt x="1161" y="128"/>
                  </a:lnTo>
                  <a:lnTo>
                    <a:pt x="1160" y="125"/>
                  </a:lnTo>
                  <a:lnTo>
                    <a:pt x="1160" y="121"/>
                  </a:lnTo>
                  <a:lnTo>
                    <a:pt x="1159" y="118"/>
                  </a:lnTo>
                  <a:lnTo>
                    <a:pt x="1160" y="111"/>
                  </a:lnTo>
                  <a:lnTo>
                    <a:pt x="1162" y="105"/>
                  </a:lnTo>
                  <a:lnTo>
                    <a:pt x="1163" y="103"/>
                  </a:lnTo>
                  <a:lnTo>
                    <a:pt x="1163" y="102"/>
                  </a:lnTo>
                  <a:lnTo>
                    <a:pt x="1165" y="99"/>
                  </a:lnTo>
                  <a:lnTo>
                    <a:pt x="1167" y="97"/>
                  </a:lnTo>
                  <a:lnTo>
                    <a:pt x="1169" y="94"/>
                  </a:lnTo>
                  <a:lnTo>
                    <a:pt x="1175" y="90"/>
                  </a:lnTo>
                  <a:lnTo>
                    <a:pt x="1182" y="87"/>
                  </a:lnTo>
                  <a:lnTo>
                    <a:pt x="1191" y="85"/>
                  </a:lnTo>
                  <a:lnTo>
                    <a:pt x="1201" y="83"/>
                  </a:lnTo>
                  <a:lnTo>
                    <a:pt x="1218" y="80"/>
                  </a:lnTo>
                  <a:lnTo>
                    <a:pt x="1223" y="79"/>
                  </a:lnTo>
                  <a:lnTo>
                    <a:pt x="1226" y="77"/>
                  </a:lnTo>
                  <a:lnTo>
                    <a:pt x="1227" y="76"/>
                  </a:lnTo>
                  <a:lnTo>
                    <a:pt x="1228" y="73"/>
                  </a:lnTo>
                  <a:lnTo>
                    <a:pt x="1228" y="71"/>
                  </a:lnTo>
                  <a:lnTo>
                    <a:pt x="1227" y="69"/>
                  </a:lnTo>
                  <a:lnTo>
                    <a:pt x="1226" y="67"/>
                  </a:lnTo>
                  <a:lnTo>
                    <a:pt x="1224" y="66"/>
                  </a:lnTo>
                  <a:lnTo>
                    <a:pt x="1219" y="64"/>
                  </a:lnTo>
                  <a:lnTo>
                    <a:pt x="1215" y="63"/>
                  </a:lnTo>
                  <a:lnTo>
                    <a:pt x="1211" y="63"/>
                  </a:lnTo>
                  <a:lnTo>
                    <a:pt x="1207" y="63"/>
                  </a:lnTo>
                  <a:lnTo>
                    <a:pt x="1204" y="64"/>
                  </a:lnTo>
                  <a:lnTo>
                    <a:pt x="1200" y="65"/>
                  </a:lnTo>
                  <a:lnTo>
                    <a:pt x="1199" y="66"/>
                  </a:lnTo>
                  <a:lnTo>
                    <a:pt x="1198" y="66"/>
                  </a:lnTo>
                  <a:lnTo>
                    <a:pt x="1195" y="68"/>
                  </a:lnTo>
                  <a:lnTo>
                    <a:pt x="1194" y="70"/>
                  </a:lnTo>
                  <a:lnTo>
                    <a:pt x="1192" y="73"/>
                  </a:lnTo>
                  <a:lnTo>
                    <a:pt x="1192" y="76"/>
                  </a:lnTo>
                  <a:lnTo>
                    <a:pt x="1165" y="76"/>
                  </a:lnTo>
                  <a:close/>
                  <a:moveTo>
                    <a:pt x="1229" y="99"/>
                  </a:moveTo>
                  <a:lnTo>
                    <a:pt x="1225" y="100"/>
                  </a:lnTo>
                  <a:lnTo>
                    <a:pt x="1223" y="101"/>
                  </a:lnTo>
                  <a:lnTo>
                    <a:pt x="1220" y="101"/>
                  </a:lnTo>
                  <a:lnTo>
                    <a:pt x="1208" y="104"/>
                  </a:lnTo>
                  <a:lnTo>
                    <a:pt x="1201" y="106"/>
                  </a:lnTo>
                  <a:lnTo>
                    <a:pt x="1198" y="107"/>
                  </a:lnTo>
                  <a:lnTo>
                    <a:pt x="1196" y="109"/>
                  </a:lnTo>
                  <a:lnTo>
                    <a:pt x="1194" y="111"/>
                  </a:lnTo>
                  <a:lnTo>
                    <a:pt x="1193" y="112"/>
                  </a:lnTo>
                  <a:lnTo>
                    <a:pt x="1192" y="114"/>
                  </a:lnTo>
                  <a:lnTo>
                    <a:pt x="1192" y="116"/>
                  </a:lnTo>
                  <a:lnTo>
                    <a:pt x="1192" y="119"/>
                  </a:lnTo>
                  <a:lnTo>
                    <a:pt x="1193" y="121"/>
                  </a:lnTo>
                  <a:lnTo>
                    <a:pt x="1194" y="123"/>
                  </a:lnTo>
                  <a:lnTo>
                    <a:pt x="1196" y="124"/>
                  </a:lnTo>
                  <a:lnTo>
                    <a:pt x="1198" y="126"/>
                  </a:lnTo>
                  <a:lnTo>
                    <a:pt x="1200" y="127"/>
                  </a:lnTo>
                  <a:lnTo>
                    <a:pt x="1204" y="127"/>
                  </a:lnTo>
                  <a:lnTo>
                    <a:pt x="1207" y="127"/>
                  </a:lnTo>
                  <a:lnTo>
                    <a:pt x="1214" y="127"/>
                  </a:lnTo>
                  <a:lnTo>
                    <a:pt x="1217" y="126"/>
                  </a:lnTo>
                  <a:lnTo>
                    <a:pt x="1220" y="124"/>
                  </a:lnTo>
                  <a:lnTo>
                    <a:pt x="1223" y="122"/>
                  </a:lnTo>
                  <a:lnTo>
                    <a:pt x="1225" y="120"/>
                  </a:lnTo>
                  <a:lnTo>
                    <a:pt x="1228" y="117"/>
                  </a:lnTo>
                  <a:lnTo>
                    <a:pt x="1229" y="113"/>
                  </a:lnTo>
                  <a:lnTo>
                    <a:pt x="1229" y="99"/>
                  </a:lnTo>
                  <a:close/>
                  <a:moveTo>
                    <a:pt x="1319" y="44"/>
                  </a:moveTo>
                  <a:lnTo>
                    <a:pt x="1317" y="62"/>
                  </a:lnTo>
                  <a:lnTo>
                    <a:pt x="1320" y="56"/>
                  </a:lnTo>
                  <a:lnTo>
                    <a:pt x="1322" y="51"/>
                  </a:lnTo>
                  <a:lnTo>
                    <a:pt x="1325" y="47"/>
                  </a:lnTo>
                  <a:lnTo>
                    <a:pt x="1329" y="44"/>
                  </a:lnTo>
                  <a:lnTo>
                    <a:pt x="1334" y="42"/>
                  </a:lnTo>
                  <a:lnTo>
                    <a:pt x="1339" y="41"/>
                  </a:lnTo>
                  <a:lnTo>
                    <a:pt x="1346" y="40"/>
                  </a:lnTo>
                  <a:lnTo>
                    <a:pt x="1354" y="39"/>
                  </a:lnTo>
                  <a:lnTo>
                    <a:pt x="1354" y="69"/>
                  </a:lnTo>
                  <a:lnTo>
                    <a:pt x="1345" y="69"/>
                  </a:lnTo>
                  <a:lnTo>
                    <a:pt x="1341" y="69"/>
                  </a:lnTo>
                  <a:lnTo>
                    <a:pt x="1337" y="70"/>
                  </a:lnTo>
                  <a:lnTo>
                    <a:pt x="1334" y="71"/>
                  </a:lnTo>
                  <a:lnTo>
                    <a:pt x="1331" y="72"/>
                  </a:lnTo>
                  <a:lnTo>
                    <a:pt x="1328" y="74"/>
                  </a:lnTo>
                  <a:lnTo>
                    <a:pt x="1325" y="76"/>
                  </a:lnTo>
                  <a:lnTo>
                    <a:pt x="1323" y="78"/>
                  </a:lnTo>
                  <a:lnTo>
                    <a:pt x="1322" y="81"/>
                  </a:lnTo>
                  <a:lnTo>
                    <a:pt x="1320" y="87"/>
                  </a:lnTo>
                  <a:lnTo>
                    <a:pt x="1318" y="95"/>
                  </a:lnTo>
                  <a:lnTo>
                    <a:pt x="1318" y="105"/>
                  </a:lnTo>
                  <a:lnTo>
                    <a:pt x="1317" y="119"/>
                  </a:lnTo>
                  <a:lnTo>
                    <a:pt x="1317" y="150"/>
                  </a:lnTo>
                  <a:lnTo>
                    <a:pt x="1287" y="150"/>
                  </a:lnTo>
                  <a:lnTo>
                    <a:pt x="1287" y="44"/>
                  </a:lnTo>
                  <a:lnTo>
                    <a:pt x="1319" y="44"/>
                  </a:lnTo>
                  <a:close/>
                  <a:moveTo>
                    <a:pt x="1403" y="42"/>
                  </a:moveTo>
                  <a:lnTo>
                    <a:pt x="1403" y="52"/>
                  </a:lnTo>
                  <a:lnTo>
                    <a:pt x="1410" y="45"/>
                  </a:lnTo>
                  <a:lnTo>
                    <a:pt x="1414" y="43"/>
                  </a:lnTo>
                  <a:lnTo>
                    <a:pt x="1417" y="41"/>
                  </a:lnTo>
                  <a:lnTo>
                    <a:pt x="1421" y="39"/>
                  </a:lnTo>
                  <a:lnTo>
                    <a:pt x="1424" y="39"/>
                  </a:lnTo>
                  <a:lnTo>
                    <a:pt x="1428" y="38"/>
                  </a:lnTo>
                  <a:lnTo>
                    <a:pt x="1433" y="38"/>
                  </a:lnTo>
                  <a:lnTo>
                    <a:pt x="1441" y="39"/>
                  </a:lnTo>
                  <a:lnTo>
                    <a:pt x="1449" y="41"/>
                  </a:lnTo>
                  <a:lnTo>
                    <a:pt x="1452" y="42"/>
                  </a:lnTo>
                  <a:lnTo>
                    <a:pt x="1455" y="44"/>
                  </a:lnTo>
                  <a:lnTo>
                    <a:pt x="1458" y="46"/>
                  </a:lnTo>
                  <a:lnTo>
                    <a:pt x="1461" y="49"/>
                  </a:lnTo>
                  <a:lnTo>
                    <a:pt x="1465" y="55"/>
                  </a:lnTo>
                  <a:lnTo>
                    <a:pt x="1467" y="58"/>
                  </a:lnTo>
                  <a:lnTo>
                    <a:pt x="1468" y="62"/>
                  </a:lnTo>
                  <a:lnTo>
                    <a:pt x="1470" y="70"/>
                  </a:lnTo>
                  <a:lnTo>
                    <a:pt x="1471" y="74"/>
                  </a:lnTo>
                  <a:lnTo>
                    <a:pt x="1471" y="79"/>
                  </a:lnTo>
                  <a:lnTo>
                    <a:pt x="1471" y="148"/>
                  </a:lnTo>
                  <a:lnTo>
                    <a:pt x="1440" y="148"/>
                  </a:lnTo>
                  <a:lnTo>
                    <a:pt x="1440" y="90"/>
                  </a:lnTo>
                  <a:lnTo>
                    <a:pt x="1440" y="77"/>
                  </a:lnTo>
                  <a:lnTo>
                    <a:pt x="1439" y="73"/>
                  </a:lnTo>
                  <a:lnTo>
                    <a:pt x="1437" y="70"/>
                  </a:lnTo>
                  <a:lnTo>
                    <a:pt x="1435" y="68"/>
                  </a:lnTo>
                  <a:lnTo>
                    <a:pt x="1431" y="66"/>
                  </a:lnTo>
                  <a:lnTo>
                    <a:pt x="1428" y="65"/>
                  </a:lnTo>
                  <a:lnTo>
                    <a:pt x="1424" y="65"/>
                  </a:lnTo>
                  <a:lnTo>
                    <a:pt x="1420" y="65"/>
                  </a:lnTo>
                  <a:lnTo>
                    <a:pt x="1416" y="66"/>
                  </a:lnTo>
                  <a:lnTo>
                    <a:pt x="1413" y="68"/>
                  </a:lnTo>
                  <a:lnTo>
                    <a:pt x="1410" y="70"/>
                  </a:lnTo>
                  <a:lnTo>
                    <a:pt x="1407" y="73"/>
                  </a:lnTo>
                  <a:lnTo>
                    <a:pt x="1406" y="77"/>
                  </a:lnTo>
                  <a:lnTo>
                    <a:pt x="1405" y="82"/>
                  </a:lnTo>
                  <a:lnTo>
                    <a:pt x="1405" y="88"/>
                  </a:lnTo>
                  <a:lnTo>
                    <a:pt x="1405" y="148"/>
                  </a:lnTo>
                  <a:lnTo>
                    <a:pt x="1375" y="148"/>
                  </a:lnTo>
                  <a:lnTo>
                    <a:pt x="1375" y="42"/>
                  </a:lnTo>
                  <a:lnTo>
                    <a:pt x="1403" y="42"/>
                  </a:lnTo>
                  <a:close/>
                  <a:moveTo>
                    <a:pt x="1529" y="28"/>
                  </a:moveTo>
                  <a:lnTo>
                    <a:pt x="1499" y="28"/>
                  </a:lnTo>
                  <a:lnTo>
                    <a:pt x="1499" y="2"/>
                  </a:lnTo>
                  <a:lnTo>
                    <a:pt x="1529" y="2"/>
                  </a:lnTo>
                  <a:lnTo>
                    <a:pt x="1529" y="28"/>
                  </a:lnTo>
                  <a:close/>
                  <a:moveTo>
                    <a:pt x="1529" y="150"/>
                  </a:moveTo>
                  <a:lnTo>
                    <a:pt x="1499" y="150"/>
                  </a:lnTo>
                  <a:lnTo>
                    <a:pt x="1499" y="44"/>
                  </a:lnTo>
                  <a:lnTo>
                    <a:pt x="1529" y="44"/>
                  </a:lnTo>
                  <a:lnTo>
                    <a:pt x="1529" y="150"/>
                  </a:lnTo>
                  <a:close/>
                  <a:moveTo>
                    <a:pt x="1588" y="42"/>
                  </a:moveTo>
                  <a:lnTo>
                    <a:pt x="1588" y="52"/>
                  </a:lnTo>
                  <a:lnTo>
                    <a:pt x="1596" y="45"/>
                  </a:lnTo>
                  <a:lnTo>
                    <a:pt x="1599" y="43"/>
                  </a:lnTo>
                  <a:lnTo>
                    <a:pt x="1603" y="41"/>
                  </a:lnTo>
                  <a:lnTo>
                    <a:pt x="1606" y="39"/>
                  </a:lnTo>
                  <a:lnTo>
                    <a:pt x="1610" y="39"/>
                  </a:lnTo>
                  <a:lnTo>
                    <a:pt x="1613" y="38"/>
                  </a:lnTo>
                  <a:lnTo>
                    <a:pt x="1617" y="38"/>
                  </a:lnTo>
                  <a:lnTo>
                    <a:pt x="1626" y="39"/>
                  </a:lnTo>
                  <a:lnTo>
                    <a:pt x="1633" y="41"/>
                  </a:lnTo>
                  <a:lnTo>
                    <a:pt x="1637" y="42"/>
                  </a:lnTo>
                  <a:lnTo>
                    <a:pt x="1640" y="44"/>
                  </a:lnTo>
                  <a:lnTo>
                    <a:pt x="1643" y="46"/>
                  </a:lnTo>
                  <a:lnTo>
                    <a:pt x="1645" y="49"/>
                  </a:lnTo>
                  <a:lnTo>
                    <a:pt x="1649" y="55"/>
                  </a:lnTo>
                  <a:lnTo>
                    <a:pt x="1651" y="58"/>
                  </a:lnTo>
                  <a:lnTo>
                    <a:pt x="1653" y="62"/>
                  </a:lnTo>
                  <a:lnTo>
                    <a:pt x="1654" y="70"/>
                  </a:lnTo>
                  <a:lnTo>
                    <a:pt x="1655" y="74"/>
                  </a:lnTo>
                  <a:lnTo>
                    <a:pt x="1655" y="79"/>
                  </a:lnTo>
                  <a:lnTo>
                    <a:pt x="1655" y="148"/>
                  </a:lnTo>
                  <a:lnTo>
                    <a:pt x="1624" y="148"/>
                  </a:lnTo>
                  <a:lnTo>
                    <a:pt x="1624" y="90"/>
                  </a:lnTo>
                  <a:lnTo>
                    <a:pt x="1624" y="77"/>
                  </a:lnTo>
                  <a:lnTo>
                    <a:pt x="1623" y="73"/>
                  </a:lnTo>
                  <a:lnTo>
                    <a:pt x="1622" y="70"/>
                  </a:lnTo>
                  <a:lnTo>
                    <a:pt x="1619" y="68"/>
                  </a:lnTo>
                  <a:lnTo>
                    <a:pt x="1616" y="66"/>
                  </a:lnTo>
                  <a:lnTo>
                    <a:pt x="1613" y="65"/>
                  </a:lnTo>
                  <a:lnTo>
                    <a:pt x="1609" y="65"/>
                  </a:lnTo>
                  <a:lnTo>
                    <a:pt x="1605" y="65"/>
                  </a:lnTo>
                  <a:lnTo>
                    <a:pt x="1602" y="66"/>
                  </a:lnTo>
                  <a:lnTo>
                    <a:pt x="1598" y="68"/>
                  </a:lnTo>
                  <a:lnTo>
                    <a:pt x="1595" y="70"/>
                  </a:lnTo>
                  <a:lnTo>
                    <a:pt x="1593" y="73"/>
                  </a:lnTo>
                  <a:lnTo>
                    <a:pt x="1591" y="77"/>
                  </a:lnTo>
                  <a:lnTo>
                    <a:pt x="1591" y="82"/>
                  </a:lnTo>
                  <a:lnTo>
                    <a:pt x="1591" y="88"/>
                  </a:lnTo>
                  <a:lnTo>
                    <a:pt x="1591" y="148"/>
                  </a:lnTo>
                  <a:lnTo>
                    <a:pt x="1560" y="148"/>
                  </a:lnTo>
                  <a:lnTo>
                    <a:pt x="1560" y="42"/>
                  </a:lnTo>
                  <a:lnTo>
                    <a:pt x="158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5F68411-D233-4A05-B762-7340B5B94F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2360613"/>
              <a:ext cx="8150225" cy="1535113"/>
            </a:xfrm>
            <a:custGeom>
              <a:avLst/>
              <a:gdLst>
                <a:gd name="T0" fmla="*/ 4441 w 5134"/>
                <a:gd name="T1" fmla="*/ 871 h 967"/>
                <a:gd name="T2" fmla="*/ 4563 w 5134"/>
                <a:gd name="T3" fmla="*/ 640 h 967"/>
                <a:gd name="T4" fmla="*/ 4637 w 5134"/>
                <a:gd name="T5" fmla="*/ 768 h 967"/>
                <a:gd name="T6" fmla="*/ 4890 w 5134"/>
                <a:gd name="T7" fmla="*/ 747 h 967"/>
                <a:gd name="T8" fmla="*/ 4869 w 5134"/>
                <a:gd name="T9" fmla="*/ 618 h 967"/>
                <a:gd name="T10" fmla="*/ 4433 w 5134"/>
                <a:gd name="T11" fmla="*/ 455 h 967"/>
                <a:gd name="T12" fmla="*/ 4390 w 5134"/>
                <a:gd name="T13" fmla="*/ 194 h 967"/>
                <a:gd name="T14" fmla="*/ 4559 w 5134"/>
                <a:gd name="T15" fmla="*/ 30 h 967"/>
                <a:gd name="T16" fmla="*/ 4900 w 5134"/>
                <a:gd name="T17" fmla="*/ 19 h 967"/>
                <a:gd name="T18" fmla="*/ 5087 w 5134"/>
                <a:gd name="T19" fmla="*/ 168 h 967"/>
                <a:gd name="T20" fmla="*/ 4882 w 5134"/>
                <a:gd name="T21" fmla="*/ 226 h 967"/>
                <a:gd name="T22" fmla="*/ 4666 w 5134"/>
                <a:gd name="T23" fmla="*/ 188 h 967"/>
                <a:gd name="T24" fmla="*/ 4593 w 5134"/>
                <a:gd name="T25" fmla="*/ 288 h 967"/>
                <a:gd name="T26" fmla="*/ 4970 w 5134"/>
                <a:gd name="T27" fmla="*/ 421 h 967"/>
                <a:gd name="T28" fmla="*/ 5124 w 5134"/>
                <a:gd name="T29" fmla="*/ 579 h 967"/>
                <a:gd name="T30" fmla="*/ 5075 w 5134"/>
                <a:gd name="T31" fmla="*/ 839 h 967"/>
                <a:gd name="T32" fmla="*/ 4768 w 5134"/>
                <a:gd name="T33" fmla="*/ 966 h 967"/>
                <a:gd name="T34" fmla="*/ 3413 w 5134"/>
                <a:gd name="T35" fmla="*/ 388 h 967"/>
                <a:gd name="T36" fmla="*/ 1200 w 5134"/>
                <a:gd name="T37" fmla="*/ 947 h 967"/>
                <a:gd name="T38" fmla="*/ 953 w 5134"/>
                <a:gd name="T39" fmla="*/ 746 h 967"/>
                <a:gd name="T40" fmla="*/ 910 w 5134"/>
                <a:gd name="T41" fmla="*/ 328 h 967"/>
                <a:gd name="T42" fmla="*/ 1087 w 5134"/>
                <a:gd name="T43" fmla="*/ 68 h 967"/>
                <a:gd name="T44" fmla="*/ 1442 w 5134"/>
                <a:gd name="T45" fmla="*/ 9 h 967"/>
                <a:gd name="T46" fmla="*/ 1692 w 5134"/>
                <a:gd name="T47" fmla="*/ 165 h 967"/>
                <a:gd name="T48" fmla="*/ 1479 w 5134"/>
                <a:gd name="T49" fmla="*/ 264 h 967"/>
                <a:gd name="T50" fmla="*/ 1275 w 5134"/>
                <a:gd name="T51" fmla="*/ 217 h 967"/>
                <a:gd name="T52" fmla="*/ 1140 w 5134"/>
                <a:gd name="T53" fmla="*/ 392 h 967"/>
                <a:gd name="T54" fmla="*/ 1174 w 5134"/>
                <a:gd name="T55" fmla="*/ 670 h 967"/>
                <a:gd name="T56" fmla="*/ 1366 w 5134"/>
                <a:gd name="T57" fmla="*/ 760 h 967"/>
                <a:gd name="T58" fmla="*/ 1498 w 5134"/>
                <a:gd name="T59" fmla="*/ 659 h 967"/>
                <a:gd name="T60" fmla="*/ 1688 w 5134"/>
                <a:gd name="T61" fmla="*/ 812 h 967"/>
                <a:gd name="T62" fmla="*/ 1386 w 5134"/>
                <a:gd name="T63" fmla="*/ 965 h 967"/>
                <a:gd name="T64" fmla="*/ 2021 w 5134"/>
                <a:gd name="T65" fmla="*/ 885 h 967"/>
                <a:gd name="T66" fmla="*/ 1849 w 5134"/>
                <a:gd name="T67" fmla="*/ 588 h 967"/>
                <a:gd name="T68" fmla="*/ 1916 w 5134"/>
                <a:gd name="T69" fmla="*/ 190 h 967"/>
                <a:gd name="T70" fmla="*/ 2169 w 5134"/>
                <a:gd name="T71" fmla="*/ 13 h 967"/>
                <a:gd name="T72" fmla="*/ 2526 w 5134"/>
                <a:gd name="T73" fmla="*/ 57 h 967"/>
                <a:gd name="T74" fmla="*/ 2689 w 5134"/>
                <a:gd name="T75" fmla="*/ 284 h 967"/>
                <a:gd name="T76" fmla="*/ 2366 w 5134"/>
                <a:gd name="T77" fmla="*/ 219 h 967"/>
                <a:gd name="T78" fmla="*/ 2151 w 5134"/>
                <a:gd name="T79" fmla="*/ 262 h 967"/>
                <a:gd name="T80" fmla="*/ 2082 w 5134"/>
                <a:gd name="T81" fmla="*/ 516 h 967"/>
                <a:gd name="T82" fmla="*/ 2182 w 5134"/>
                <a:gd name="T83" fmla="*/ 733 h 967"/>
                <a:gd name="T84" fmla="*/ 2385 w 5134"/>
                <a:gd name="T85" fmla="*/ 738 h 967"/>
                <a:gd name="T86" fmla="*/ 2707 w 5134"/>
                <a:gd name="T87" fmla="*/ 624 h 967"/>
                <a:gd name="T88" fmla="*/ 2548 w 5134"/>
                <a:gd name="T89" fmla="*/ 896 h 967"/>
                <a:gd name="T90" fmla="*/ 3786 w 5134"/>
                <a:gd name="T91" fmla="*/ 958 h 967"/>
                <a:gd name="T92" fmla="*/ 3535 w 5134"/>
                <a:gd name="T93" fmla="*/ 793 h 967"/>
                <a:gd name="T94" fmla="*/ 3722 w 5134"/>
                <a:gd name="T95" fmla="*/ 691 h 967"/>
                <a:gd name="T96" fmla="*/ 3877 w 5134"/>
                <a:gd name="T97" fmla="*/ 787 h 967"/>
                <a:gd name="T98" fmla="*/ 4063 w 5134"/>
                <a:gd name="T99" fmla="*/ 711 h 967"/>
                <a:gd name="T100" fmla="*/ 3802 w 5134"/>
                <a:gd name="T101" fmla="*/ 557 h 967"/>
                <a:gd name="T102" fmla="*/ 3547 w 5134"/>
                <a:gd name="T103" fmla="*/ 394 h 967"/>
                <a:gd name="T104" fmla="*/ 3563 w 5134"/>
                <a:gd name="T105" fmla="*/ 147 h 967"/>
                <a:gd name="T106" fmla="*/ 3798 w 5134"/>
                <a:gd name="T107" fmla="*/ 8 h 967"/>
                <a:gd name="T108" fmla="*/ 4130 w 5134"/>
                <a:gd name="T109" fmla="*/ 52 h 967"/>
                <a:gd name="T110" fmla="*/ 4259 w 5134"/>
                <a:gd name="T111" fmla="*/ 231 h 967"/>
                <a:gd name="T112" fmla="*/ 3998 w 5134"/>
                <a:gd name="T113" fmla="*/ 199 h 967"/>
                <a:gd name="T114" fmla="*/ 3761 w 5134"/>
                <a:gd name="T115" fmla="*/ 219 h 967"/>
                <a:gd name="T116" fmla="*/ 3766 w 5134"/>
                <a:gd name="T117" fmla="*/ 319 h 967"/>
                <a:gd name="T118" fmla="*/ 4181 w 5134"/>
                <a:gd name="T119" fmla="*/ 454 h 967"/>
                <a:gd name="T120" fmla="*/ 4285 w 5134"/>
                <a:gd name="T121" fmla="*/ 643 h 967"/>
                <a:gd name="T122" fmla="*/ 4154 w 5134"/>
                <a:gd name="T123" fmla="*/ 90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34" h="967">
                  <a:moveTo>
                    <a:pt x="4746" y="967"/>
                  </a:moveTo>
                  <a:lnTo>
                    <a:pt x="4722" y="966"/>
                  </a:lnTo>
                  <a:lnTo>
                    <a:pt x="4700" y="965"/>
                  </a:lnTo>
                  <a:lnTo>
                    <a:pt x="4678" y="964"/>
                  </a:lnTo>
                  <a:lnTo>
                    <a:pt x="4657" y="961"/>
                  </a:lnTo>
                  <a:lnTo>
                    <a:pt x="4636" y="958"/>
                  </a:lnTo>
                  <a:lnTo>
                    <a:pt x="4616" y="954"/>
                  </a:lnTo>
                  <a:lnTo>
                    <a:pt x="4607" y="952"/>
                  </a:lnTo>
                  <a:lnTo>
                    <a:pt x="4597" y="950"/>
                  </a:lnTo>
                  <a:lnTo>
                    <a:pt x="4577" y="945"/>
                  </a:lnTo>
                  <a:lnTo>
                    <a:pt x="4560" y="939"/>
                  </a:lnTo>
                  <a:lnTo>
                    <a:pt x="4542" y="933"/>
                  </a:lnTo>
                  <a:lnTo>
                    <a:pt x="4526" y="926"/>
                  </a:lnTo>
                  <a:lnTo>
                    <a:pt x="4510" y="918"/>
                  </a:lnTo>
                  <a:lnTo>
                    <a:pt x="4495" y="910"/>
                  </a:lnTo>
                  <a:lnTo>
                    <a:pt x="4487" y="905"/>
                  </a:lnTo>
                  <a:lnTo>
                    <a:pt x="4480" y="901"/>
                  </a:lnTo>
                  <a:lnTo>
                    <a:pt x="4467" y="891"/>
                  </a:lnTo>
                  <a:lnTo>
                    <a:pt x="4454" y="881"/>
                  </a:lnTo>
                  <a:lnTo>
                    <a:pt x="4441" y="871"/>
                  </a:lnTo>
                  <a:lnTo>
                    <a:pt x="4430" y="859"/>
                  </a:lnTo>
                  <a:lnTo>
                    <a:pt x="4419" y="847"/>
                  </a:lnTo>
                  <a:lnTo>
                    <a:pt x="4409" y="835"/>
                  </a:lnTo>
                  <a:lnTo>
                    <a:pt x="4400" y="822"/>
                  </a:lnTo>
                  <a:lnTo>
                    <a:pt x="4391" y="808"/>
                  </a:lnTo>
                  <a:lnTo>
                    <a:pt x="4383" y="793"/>
                  </a:lnTo>
                  <a:lnTo>
                    <a:pt x="4376" y="779"/>
                  </a:lnTo>
                  <a:lnTo>
                    <a:pt x="4370" y="763"/>
                  </a:lnTo>
                  <a:lnTo>
                    <a:pt x="4365" y="747"/>
                  </a:lnTo>
                  <a:lnTo>
                    <a:pt x="4360" y="731"/>
                  </a:lnTo>
                  <a:lnTo>
                    <a:pt x="4358" y="722"/>
                  </a:lnTo>
                  <a:lnTo>
                    <a:pt x="4356" y="714"/>
                  </a:lnTo>
                  <a:lnTo>
                    <a:pt x="4355" y="705"/>
                  </a:lnTo>
                  <a:lnTo>
                    <a:pt x="4353" y="696"/>
                  </a:lnTo>
                  <a:lnTo>
                    <a:pt x="4351" y="678"/>
                  </a:lnTo>
                  <a:lnTo>
                    <a:pt x="4350" y="659"/>
                  </a:lnTo>
                  <a:lnTo>
                    <a:pt x="4349" y="640"/>
                  </a:lnTo>
                  <a:lnTo>
                    <a:pt x="4349" y="636"/>
                  </a:lnTo>
                  <a:lnTo>
                    <a:pt x="4563" y="636"/>
                  </a:lnTo>
                  <a:lnTo>
                    <a:pt x="4563" y="640"/>
                  </a:lnTo>
                  <a:lnTo>
                    <a:pt x="4563" y="649"/>
                  </a:lnTo>
                  <a:lnTo>
                    <a:pt x="4564" y="658"/>
                  </a:lnTo>
                  <a:lnTo>
                    <a:pt x="4565" y="667"/>
                  </a:lnTo>
                  <a:lnTo>
                    <a:pt x="4567" y="675"/>
                  </a:lnTo>
                  <a:lnTo>
                    <a:pt x="4569" y="683"/>
                  </a:lnTo>
                  <a:lnTo>
                    <a:pt x="4571" y="691"/>
                  </a:lnTo>
                  <a:lnTo>
                    <a:pt x="4573" y="699"/>
                  </a:lnTo>
                  <a:lnTo>
                    <a:pt x="4576" y="706"/>
                  </a:lnTo>
                  <a:lnTo>
                    <a:pt x="4583" y="719"/>
                  </a:lnTo>
                  <a:lnTo>
                    <a:pt x="4588" y="725"/>
                  </a:lnTo>
                  <a:lnTo>
                    <a:pt x="4592" y="731"/>
                  </a:lnTo>
                  <a:lnTo>
                    <a:pt x="4596" y="737"/>
                  </a:lnTo>
                  <a:lnTo>
                    <a:pt x="4601" y="742"/>
                  </a:lnTo>
                  <a:lnTo>
                    <a:pt x="4603" y="745"/>
                  </a:lnTo>
                  <a:lnTo>
                    <a:pt x="4606" y="747"/>
                  </a:lnTo>
                  <a:lnTo>
                    <a:pt x="4612" y="752"/>
                  </a:lnTo>
                  <a:lnTo>
                    <a:pt x="4617" y="756"/>
                  </a:lnTo>
                  <a:lnTo>
                    <a:pt x="4624" y="761"/>
                  </a:lnTo>
                  <a:lnTo>
                    <a:pt x="4630" y="764"/>
                  </a:lnTo>
                  <a:lnTo>
                    <a:pt x="4637" y="768"/>
                  </a:lnTo>
                  <a:lnTo>
                    <a:pt x="4652" y="774"/>
                  </a:lnTo>
                  <a:lnTo>
                    <a:pt x="4668" y="779"/>
                  </a:lnTo>
                  <a:lnTo>
                    <a:pt x="4677" y="781"/>
                  </a:lnTo>
                  <a:lnTo>
                    <a:pt x="4686" y="783"/>
                  </a:lnTo>
                  <a:lnTo>
                    <a:pt x="4705" y="786"/>
                  </a:lnTo>
                  <a:lnTo>
                    <a:pt x="4726" y="787"/>
                  </a:lnTo>
                  <a:lnTo>
                    <a:pt x="4748" y="788"/>
                  </a:lnTo>
                  <a:lnTo>
                    <a:pt x="4767" y="787"/>
                  </a:lnTo>
                  <a:lnTo>
                    <a:pt x="4786" y="786"/>
                  </a:lnTo>
                  <a:lnTo>
                    <a:pt x="4794" y="785"/>
                  </a:lnTo>
                  <a:lnTo>
                    <a:pt x="4803" y="784"/>
                  </a:lnTo>
                  <a:lnTo>
                    <a:pt x="4811" y="783"/>
                  </a:lnTo>
                  <a:lnTo>
                    <a:pt x="4819" y="781"/>
                  </a:lnTo>
                  <a:lnTo>
                    <a:pt x="4833" y="777"/>
                  </a:lnTo>
                  <a:lnTo>
                    <a:pt x="4847" y="773"/>
                  </a:lnTo>
                  <a:lnTo>
                    <a:pt x="4859" y="767"/>
                  </a:lnTo>
                  <a:lnTo>
                    <a:pt x="4871" y="761"/>
                  </a:lnTo>
                  <a:lnTo>
                    <a:pt x="4881" y="754"/>
                  </a:lnTo>
                  <a:lnTo>
                    <a:pt x="4885" y="751"/>
                  </a:lnTo>
                  <a:lnTo>
                    <a:pt x="4890" y="747"/>
                  </a:lnTo>
                  <a:lnTo>
                    <a:pt x="4894" y="743"/>
                  </a:lnTo>
                  <a:lnTo>
                    <a:pt x="4897" y="739"/>
                  </a:lnTo>
                  <a:lnTo>
                    <a:pt x="4903" y="730"/>
                  </a:lnTo>
                  <a:lnTo>
                    <a:pt x="4908" y="721"/>
                  </a:lnTo>
                  <a:lnTo>
                    <a:pt x="4910" y="716"/>
                  </a:lnTo>
                  <a:lnTo>
                    <a:pt x="4912" y="711"/>
                  </a:lnTo>
                  <a:lnTo>
                    <a:pt x="4913" y="705"/>
                  </a:lnTo>
                  <a:lnTo>
                    <a:pt x="4914" y="700"/>
                  </a:lnTo>
                  <a:lnTo>
                    <a:pt x="4915" y="689"/>
                  </a:lnTo>
                  <a:lnTo>
                    <a:pt x="4914" y="681"/>
                  </a:lnTo>
                  <a:lnTo>
                    <a:pt x="4913" y="673"/>
                  </a:lnTo>
                  <a:lnTo>
                    <a:pt x="4911" y="666"/>
                  </a:lnTo>
                  <a:lnTo>
                    <a:pt x="4909" y="659"/>
                  </a:lnTo>
                  <a:lnTo>
                    <a:pt x="4905" y="652"/>
                  </a:lnTo>
                  <a:lnTo>
                    <a:pt x="4901" y="645"/>
                  </a:lnTo>
                  <a:lnTo>
                    <a:pt x="4896" y="639"/>
                  </a:lnTo>
                  <a:lnTo>
                    <a:pt x="4891" y="633"/>
                  </a:lnTo>
                  <a:lnTo>
                    <a:pt x="4884" y="628"/>
                  </a:lnTo>
                  <a:lnTo>
                    <a:pt x="4877" y="623"/>
                  </a:lnTo>
                  <a:lnTo>
                    <a:pt x="4869" y="618"/>
                  </a:lnTo>
                  <a:lnTo>
                    <a:pt x="4860" y="614"/>
                  </a:lnTo>
                  <a:lnTo>
                    <a:pt x="4851" y="609"/>
                  </a:lnTo>
                  <a:lnTo>
                    <a:pt x="4841" y="606"/>
                  </a:lnTo>
                  <a:lnTo>
                    <a:pt x="4830" y="602"/>
                  </a:lnTo>
                  <a:lnTo>
                    <a:pt x="4818" y="599"/>
                  </a:lnTo>
                  <a:lnTo>
                    <a:pt x="4652" y="557"/>
                  </a:lnTo>
                  <a:lnTo>
                    <a:pt x="4617" y="548"/>
                  </a:lnTo>
                  <a:lnTo>
                    <a:pt x="4601" y="544"/>
                  </a:lnTo>
                  <a:lnTo>
                    <a:pt x="4585" y="539"/>
                  </a:lnTo>
                  <a:lnTo>
                    <a:pt x="4555" y="529"/>
                  </a:lnTo>
                  <a:lnTo>
                    <a:pt x="4529" y="519"/>
                  </a:lnTo>
                  <a:lnTo>
                    <a:pt x="4517" y="513"/>
                  </a:lnTo>
                  <a:lnTo>
                    <a:pt x="4506" y="508"/>
                  </a:lnTo>
                  <a:lnTo>
                    <a:pt x="4485" y="496"/>
                  </a:lnTo>
                  <a:lnTo>
                    <a:pt x="4466" y="484"/>
                  </a:lnTo>
                  <a:lnTo>
                    <a:pt x="4458" y="477"/>
                  </a:lnTo>
                  <a:lnTo>
                    <a:pt x="4450" y="471"/>
                  </a:lnTo>
                  <a:lnTo>
                    <a:pt x="4445" y="467"/>
                  </a:lnTo>
                  <a:lnTo>
                    <a:pt x="4441" y="463"/>
                  </a:lnTo>
                  <a:lnTo>
                    <a:pt x="4433" y="455"/>
                  </a:lnTo>
                  <a:lnTo>
                    <a:pt x="4426" y="446"/>
                  </a:lnTo>
                  <a:lnTo>
                    <a:pt x="4419" y="437"/>
                  </a:lnTo>
                  <a:lnTo>
                    <a:pt x="4412" y="427"/>
                  </a:lnTo>
                  <a:lnTo>
                    <a:pt x="4406" y="416"/>
                  </a:lnTo>
                  <a:lnTo>
                    <a:pt x="4400" y="405"/>
                  </a:lnTo>
                  <a:lnTo>
                    <a:pt x="4395" y="394"/>
                  </a:lnTo>
                  <a:lnTo>
                    <a:pt x="4391" y="382"/>
                  </a:lnTo>
                  <a:lnTo>
                    <a:pt x="4387" y="369"/>
                  </a:lnTo>
                  <a:lnTo>
                    <a:pt x="4384" y="357"/>
                  </a:lnTo>
                  <a:lnTo>
                    <a:pt x="4381" y="343"/>
                  </a:lnTo>
                  <a:lnTo>
                    <a:pt x="4379" y="330"/>
                  </a:lnTo>
                  <a:lnTo>
                    <a:pt x="4377" y="316"/>
                  </a:lnTo>
                  <a:lnTo>
                    <a:pt x="4376" y="302"/>
                  </a:lnTo>
                  <a:lnTo>
                    <a:pt x="4376" y="288"/>
                  </a:lnTo>
                  <a:lnTo>
                    <a:pt x="4376" y="271"/>
                  </a:lnTo>
                  <a:lnTo>
                    <a:pt x="4377" y="255"/>
                  </a:lnTo>
                  <a:lnTo>
                    <a:pt x="4379" y="239"/>
                  </a:lnTo>
                  <a:lnTo>
                    <a:pt x="4382" y="223"/>
                  </a:lnTo>
                  <a:lnTo>
                    <a:pt x="4386" y="209"/>
                  </a:lnTo>
                  <a:lnTo>
                    <a:pt x="4390" y="194"/>
                  </a:lnTo>
                  <a:lnTo>
                    <a:pt x="4393" y="187"/>
                  </a:lnTo>
                  <a:lnTo>
                    <a:pt x="4395" y="180"/>
                  </a:lnTo>
                  <a:lnTo>
                    <a:pt x="4401" y="167"/>
                  </a:lnTo>
                  <a:lnTo>
                    <a:pt x="4404" y="160"/>
                  </a:lnTo>
                  <a:lnTo>
                    <a:pt x="4408" y="154"/>
                  </a:lnTo>
                  <a:lnTo>
                    <a:pt x="4411" y="147"/>
                  </a:lnTo>
                  <a:lnTo>
                    <a:pt x="4415" y="141"/>
                  </a:lnTo>
                  <a:lnTo>
                    <a:pt x="4419" y="135"/>
                  </a:lnTo>
                  <a:lnTo>
                    <a:pt x="4423" y="129"/>
                  </a:lnTo>
                  <a:lnTo>
                    <a:pt x="4432" y="117"/>
                  </a:lnTo>
                  <a:lnTo>
                    <a:pt x="4442" y="106"/>
                  </a:lnTo>
                  <a:lnTo>
                    <a:pt x="4452" y="96"/>
                  </a:lnTo>
                  <a:lnTo>
                    <a:pt x="4463" y="86"/>
                  </a:lnTo>
                  <a:lnTo>
                    <a:pt x="4475" y="76"/>
                  </a:lnTo>
                  <a:lnTo>
                    <a:pt x="4487" y="67"/>
                  </a:lnTo>
                  <a:lnTo>
                    <a:pt x="4500" y="59"/>
                  </a:lnTo>
                  <a:lnTo>
                    <a:pt x="4514" y="51"/>
                  </a:lnTo>
                  <a:lnTo>
                    <a:pt x="4528" y="43"/>
                  </a:lnTo>
                  <a:lnTo>
                    <a:pt x="4543" y="36"/>
                  </a:lnTo>
                  <a:lnTo>
                    <a:pt x="4559" y="30"/>
                  </a:lnTo>
                  <a:lnTo>
                    <a:pt x="4575" y="25"/>
                  </a:lnTo>
                  <a:lnTo>
                    <a:pt x="4593" y="19"/>
                  </a:lnTo>
                  <a:lnTo>
                    <a:pt x="4602" y="17"/>
                  </a:lnTo>
                  <a:lnTo>
                    <a:pt x="4611" y="15"/>
                  </a:lnTo>
                  <a:lnTo>
                    <a:pt x="4629" y="11"/>
                  </a:lnTo>
                  <a:lnTo>
                    <a:pt x="4647" y="8"/>
                  </a:lnTo>
                  <a:lnTo>
                    <a:pt x="4667" y="5"/>
                  </a:lnTo>
                  <a:lnTo>
                    <a:pt x="4687" y="3"/>
                  </a:lnTo>
                  <a:lnTo>
                    <a:pt x="4697" y="2"/>
                  </a:lnTo>
                  <a:lnTo>
                    <a:pt x="4707" y="1"/>
                  </a:lnTo>
                  <a:lnTo>
                    <a:pt x="4728" y="0"/>
                  </a:lnTo>
                  <a:lnTo>
                    <a:pt x="4750" y="0"/>
                  </a:lnTo>
                  <a:lnTo>
                    <a:pt x="4777" y="0"/>
                  </a:lnTo>
                  <a:lnTo>
                    <a:pt x="4791" y="1"/>
                  </a:lnTo>
                  <a:lnTo>
                    <a:pt x="4804" y="2"/>
                  </a:lnTo>
                  <a:lnTo>
                    <a:pt x="4829" y="4"/>
                  </a:lnTo>
                  <a:lnTo>
                    <a:pt x="4842" y="6"/>
                  </a:lnTo>
                  <a:lnTo>
                    <a:pt x="4854" y="8"/>
                  </a:lnTo>
                  <a:lnTo>
                    <a:pt x="4877" y="13"/>
                  </a:lnTo>
                  <a:lnTo>
                    <a:pt x="4900" y="19"/>
                  </a:lnTo>
                  <a:lnTo>
                    <a:pt x="4910" y="22"/>
                  </a:lnTo>
                  <a:lnTo>
                    <a:pt x="4921" y="25"/>
                  </a:lnTo>
                  <a:lnTo>
                    <a:pt x="4941" y="33"/>
                  </a:lnTo>
                  <a:lnTo>
                    <a:pt x="4961" y="42"/>
                  </a:lnTo>
                  <a:lnTo>
                    <a:pt x="4971" y="47"/>
                  </a:lnTo>
                  <a:lnTo>
                    <a:pt x="4980" y="52"/>
                  </a:lnTo>
                  <a:lnTo>
                    <a:pt x="4988" y="57"/>
                  </a:lnTo>
                  <a:lnTo>
                    <a:pt x="4997" y="63"/>
                  </a:lnTo>
                  <a:lnTo>
                    <a:pt x="5005" y="69"/>
                  </a:lnTo>
                  <a:lnTo>
                    <a:pt x="5013" y="75"/>
                  </a:lnTo>
                  <a:lnTo>
                    <a:pt x="5020" y="81"/>
                  </a:lnTo>
                  <a:lnTo>
                    <a:pt x="5028" y="88"/>
                  </a:lnTo>
                  <a:lnTo>
                    <a:pt x="5042" y="102"/>
                  </a:lnTo>
                  <a:lnTo>
                    <a:pt x="5048" y="109"/>
                  </a:lnTo>
                  <a:lnTo>
                    <a:pt x="5055" y="117"/>
                  </a:lnTo>
                  <a:lnTo>
                    <a:pt x="5067" y="133"/>
                  </a:lnTo>
                  <a:lnTo>
                    <a:pt x="5072" y="141"/>
                  </a:lnTo>
                  <a:lnTo>
                    <a:pt x="5077" y="150"/>
                  </a:lnTo>
                  <a:lnTo>
                    <a:pt x="5082" y="159"/>
                  </a:lnTo>
                  <a:lnTo>
                    <a:pt x="5087" y="168"/>
                  </a:lnTo>
                  <a:lnTo>
                    <a:pt x="5091" y="178"/>
                  </a:lnTo>
                  <a:lnTo>
                    <a:pt x="5095" y="188"/>
                  </a:lnTo>
                  <a:lnTo>
                    <a:pt x="5099" y="198"/>
                  </a:lnTo>
                  <a:lnTo>
                    <a:pt x="5102" y="208"/>
                  </a:lnTo>
                  <a:lnTo>
                    <a:pt x="5105" y="219"/>
                  </a:lnTo>
                  <a:lnTo>
                    <a:pt x="5108" y="231"/>
                  </a:lnTo>
                  <a:lnTo>
                    <a:pt x="5113" y="255"/>
                  </a:lnTo>
                  <a:lnTo>
                    <a:pt x="5118" y="282"/>
                  </a:lnTo>
                  <a:lnTo>
                    <a:pt x="5121" y="311"/>
                  </a:lnTo>
                  <a:lnTo>
                    <a:pt x="5121" y="316"/>
                  </a:lnTo>
                  <a:lnTo>
                    <a:pt x="4906" y="316"/>
                  </a:lnTo>
                  <a:lnTo>
                    <a:pt x="4906" y="296"/>
                  </a:lnTo>
                  <a:lnTo>
                    <a:pt x="4906" y="289"/>
                  </a:lnTo>
                  <a:lnTo>
                    <a:pt x="4906" y="282"/>
                  </a:lnTo>
                  <a:lnTo>
                    <a:pt x="4903" y="270"/>
                  </a:lnTo>
                  <a:lnTo>
                    <a:pt x="4900" y="258"/>
                  </a:lnTo>
                  <a:lnTo>
                    <a:pt x="4898" y="252"/>
                  </a:lnTo>
                  <a:lnTo>
                    <a:pt x="4895" y="246"/>
                  </a:lnTo>
                  <a:lnTo>
                    <a:pt x="4889" y="236"/>
                  </a:lnTo>
                  <a:lnTo>
                    <a:pt x="4882" y="226"/>
                  </a:lnTo>
                  <a:lnTo>
                    <a:pt x="4874" y="217"/>
                  </a:lnTo>
                  <a:lnTo>
                    <a:pt x="4869" y="213"/>
                  </a:lnTo>
                  <a:lnTo>
                    <a:pt x="4864" y="210"/>
                  </a:lnTo>
                  <a:lnTo>
                    <a:pt x="4859" y="206"/>
                  </a:lnTo>
                  <a:lnTo>
                    <a:pt x="4853" y="202"/>
                  </a:lnTo>
                  <a:lnTo>
                    <a:pt x="4847" y="199"/>
                  </a:lnTo>
                  <a:lnTo>
                    <a:pt x="4841" y="196"/>
                  </a:lnTo>
                  <a:lnTo>
                    <a:pt x="4834" y="193"/>
                  </a:lnTo>
                  <a:lnTo>
                    <a:pt x="4828" y="191"/>
                  </a:lnTo>
                  <a:lnTo>
                    <a:pt x="4813" y="187"/>
                  </a:lnTo>
                  <a:lnTo>
                    <a:pt x="4797" y="183"/>
                  </a:lnTo>
                  <a:lnTo>
                    <a:pt x="4781" y="181"/>
                  </a:lnTo>
                  <a:lnTo>
                    <a:pt x="4772" y="180"/>
                  </a:lnTo>
                  <a:lnTo>
                    <a:pt x="4763" y="179"/>
                  </a:lnTo>
                  <a:lnTo>
                    <a:pt x="4744" y="179"/>
                  </a:lnTo>
                  <a:lnTo>
                    <a:pt x="4727" y="179"/>
                  </a:lnTo>
                  <a:lnTo>
                    <a:pt x="4710" y="180"/>
                  </a:lnTo>
                  <a:lnTo>
                    <a:pt x="4695" y="182"/>
                  </a:lnTo>
                  <a:lnTo>
                    <a:pt x="4680" y="185"/>
                  </a:lnTo>
                  <a:lnTo>
                    <a:pt x="4666" y="188"/>
                  </a:lnTo>
                  <a:lnTo>
                    <a:pt x="4654" y="193"/>
                  </a:lnTo>
                  <a:lnTo>
                    <a:pt x="4642" y="197"/>
                  </a:lnTo>
                  <a:lnTo>
                    <a:pt x="4632" y="203"/>
                  </a:lnTo>
                  <a:lnTo>
                    <a:pt x="4622" y="209"/>
                  </a:lnTo>
                  <a:lnTo>
                    <a:pt x="4614" y="216"/>
                  </a:lnTo>
                  <a:lnTo>
                    <a:pt x="4610" y="219"/>
                  </a:lnTo>
                  <a:lnTo>
                    <a:pt x="4607" y="223"/>
                  </a:lnTo>
                  <a:lnTo>
                    <a:pt x="4604" y="227"/>
                  </a:lnTo>
                  <a:lnTo>
                    <a:pt x="4601" y="231"/>
                  </a:lnTo>
                  <a:lnTo>
                    <a:pt x="4599" y="235"/>
                  </a:lnTo>
                  <a:lnTo>
                    <a:pt x="4596" y="240"/>
                  </a:lnTo>
                  <a:lnTo>
                    <a:pt x="4595" y="244"/>
                  </a:lnTo>
                  <a:lnTo>
                    <a:pt x="4593" y="249"/>
                  </a:lnTo>
                  <a:lnTo>
                    <a:pt x="4592" y="253"/>
                  </a:lnTo>
                  <a:lnTo>
                    <a:pt x="4591" y="258"/>
                  </a:lnTo>
                  <a:lnTo>
                    <a:pt x="4591" y="263"/>
                  </a:lnTo>
                  <a:lnTo>
                    <a:pt x="4590" y="268"/>
                  </a:lnTo>
                  <a:lnTo>
                    <a:pt x="4591" y="275"/>
                  </a:lnTo>
                  <a:lnTo>
                    <a:pt x="4592" y="282"/>
                  </a:lnTo>
                  <a:lnTo>
                    <a:pt x="4593" y="288"/>
                  </a:lnTo>
                  <a:lnTo>
                    <a:pt x="4595" y="294"/>
                  </a:lnTo>
                  <a:lnTo>
                    <a:pt x="4598" y="299"/>
                  </a:lnTo>
                  <a:lnTo>
                    <a:pt x="4602" y="305"/>
                  </a:lnTo>
                  <a:lnTo>
                    <a:pt x="4606" y="310"/>
                  </a:lnTo>
                  <a:lnTo>
                    <a:pt x="4611" y="315"/>
                  </a:lnTo>
                  <a:lnTo>
                    <a:pt x="4616" y="319"/>
                  </a:lnTo>
                  <a:lnTo>
                    <a:pt x="4622" y="323"/>
                  </a:lnTo>
                  <a:lnTo>
                    <a:pt x="4629" y="327"/>
                  </a:lnTo>
                  <a:lnTo>
                    <a:pt x="4636" y="331"/>
                  </a:lnTo>
                  <a:lnTo>
                    <a:pt x="4644" y="335"/>
                  </a:lnTo>
                  <a:lnTo>
                    <a:pt x="4652" y="338"/>
                  </a:lnTo>
                  <a:lnTo>
                    <a:pt x="4662" y="341"/>
                  </a:lnTo>
                  <a:lnTo>
                    <a:pt x="4671" y="343"/>
                  </a:lnTo>
                  <a:lnTo>
                    <a:pt x="4857" y="387"/>
                  </a:lnTo>
                  <a:lnTo>
                    <a:pt x="4876" y="392"/>
                  </a:lnTo>
                  <a:lnTo>
                    <a:pt x="4894" y="396"/>
                  </a:lnTo>
                  <a:lnTo>
                    <a:pt x="4927" y="406"/>
                  </a:lnTo>
                  <a:lnTo>
                    <a:pt x="4942" y="411"/>
                  </a:lnTo>
                  <a:lnTo>
                    <a:pt x="4957" y="416"/>
                  </a:lnTo>
                  <a:lnTo>
                    <a:pt x="4970" y="421"/>
                  </a:lnTo>
                  <a:lnTo>
                    <a:pt x="4983" y="427"/>
                  </a:lnTo>
                  <a:lnTo>
                    <a:pt x="4995" y="432"/>
                  </a:lnTo>
                  <a:lnTo>
                    <a:pt x="5006" y="438"/>
                  </a:lnTo>
                  <a:lnTo>
                    <a:pt x="5016" y="444"/>
                  </a:lnTo>
                  <a:lnTo>
                    <a:pt x="5026" y="450"/>
                  </a:lnTo>
                  <a:lnTo>
                    <a:pt x="5031" y="454"/>
                  </a:lnTo>
                  <a:lnTo>
                    <a:pt x="5036" y="457"/>
                  </a:lnTo>
                  <a:lnTo>
                    <a:pt x="5045" y="464"/>
                  </a:lnTo>
                  <a:lnTo>
                    <a:pt x="5054" y="471"/>
                  </a:lnTo>
                  <a:lnTo>
                    <a:pt x="5062" y="479"/>
                  </a:lnTo>
                  <a:lnTo>
                    <a:pt x="5071" y="487"/>
                  </a:lnTo>
                  <a:lnTo>
                    <a:pt x="5079" y="496"/>
                  </a:lnTo>
                  <a:lnTo>
                    <a:pt x="5087" y="505"/>
                  </a:lnTo>
                  <a:lnTo>
                    <a:pt x="5093" y="515"/>
                  </a:lnTo>
                  <a:lnTo>
                    <a:pt x="5100" y="524"/>
                  </a:lnTo>
                  <a:lnTo>
                    <a:pt x="5106" y="535"/>
                  </a:lnTo>
                  <a:lnTo>
                    <a:pt x="5111" y="545"/>
                  </a:lnTo>
                  <a:lnTo>
                    <a:pt x="5116" y="556"/>
                  </a:lnTo>
                  <a:lnTo>
                    <a:pt x="5120" y="568"/>
                  </a:lnTo>
                  <a:lnTo>
                    <a:pt x="5124" y="579"/>
                  </a:lnTo>
                  <a:lnTo>
                    <a:pt x="5127" y="591"/>
                  </a:lnTo>
                  <a:lnTo>
                    <a:pt x="5129" y="604"/>
                  </a:lnTo>
                  <a:lnTo>
                    <a:pt x="5131" y="616"/>
                  </a:lnTo>
                  <a:lnTo>
                    <a:pt x="5132" y="629"/>
                  </a:lnTo>
                  <a:lnTo>
                    <a:pt x="5133" y="636"/>
                  </a:lnTo>
                  <a:lnTo>
                    <a:pt x="5133" y="643"/>
                  </a:lnTo>
                  <a:lnTo>
                    <a:pt x="5134" y="656"/>
                  </a:lnTo>
                  <a:lnTo>
                    <a:pt x="5133" y="674"/>
                  </a:lnTo>
                  <a:lnTo>
                    <a:pt x="5132" y="692"/>
                  </a:lnTo>
                  <a:lnTo>
                    <a:pt x="5130" y="708"/>
                  </a:lnTo>
                  <a:lnTo>
                    <a:pt x="5127" y="725"/>
                  </a:lnTo>
                  <a:lnTo>
                    <a:pt x="5125" y="733"/>
                  </a:lnTo>
                  <a:lnTo>
                    <a:pt x="5123" y="741"/>
                  </a:lnTo>
                  <a:lnTo>
                    <a:pt x="5119" y="756"/>
                  </a:lnTo>
                  <a:lnTo>
                    <a:pt x="5113" y="771"/>
                  </a:lnTo>
                  <a:lnTo>
                    <a:pt x="5107" y="786"/>
                  </a:lnTo>
                  <a:lnTo>
                    <a:pt x="5100" y="800"/>
                  </a:lnTo>
                  <a:lnTo>
                    <a:pt x="5093" y="813"/>
                  </a:lnTo>
                  <a:lnTo>
                    <a:pt x="5084" y="826"/>
                  </a:lnTo>
                  <a:lnTo>
                    <a:pt x="5075" y="839"/>
                  </a:lnTo>
                  <a:lnTo>
                    <a:pt x="5065" y="851"/>
                  </a:lnTo>
                  <a:lnTo>
                    <a:pt x="5054" y="862"/>
                  </a:lnTo>
                  <a:lnTo>
                    <a:pt x="5042" y="873"/>
                  </a:lnTo>
                  <a:lnTo>
                    <a:pt x="5030" y="883"/>
                  </a:lnTo>
                  <a:lnTo>
                    <a:pt x="5017" y="893"/>
                  </a:lnTo>
                  <a:lnTo>
                    <a:pt x="5004" y="902"/>
                  </a:lnTo>
                  <a:lnTo>
                    <a:pt x="4989" y="911"/>
                  </a:lnTo>
                  <a:lnTo>
                    <a:pt x="4974" y="919"/>
                  </a:lnTo>
                  <a:lnTo>
                    <a:pt x="4959" y="926"/>
                  </a:lnTo>
                  <a:lnTo>
                    <a:pt x="4950" y="930"/>
                  </a:lnTo>
                  <a:lnTo>
                    <a:pt x="4941" y="933"/>
                  </a:lnTo>
                  <a:lnTo>
                    <a:pt x="4925" y="940"/>
                  </a:lnTo>
                  <a:lnTo>
                    <a:pt x="4907" y="945"/>
                  </a:lnTo>
                  <a:lnTo>
                    <a:pt x="4889" y="950"/>
                  </a:lnTo>
                  <a:lnTo>
                    <a:pt x="4870" y="954"/>
                  </a:lnTo>
                  <a:lnTo>
                    <a:pt x="4851" y="958"/>
                  </a:lnTo>
                  <a:lnTo>
                    <a:pt x="4831" y="961"/>
                  </a:lnTo>
                  <a:lnTo>
                    <a:pt x="4810" y="964"/>
                  </a:lnTo>
                  <a:lnTo>
                    <a:pt x="4789" y="965"/>
                  </a:lnTo>
                  <a:lnTo>
                    <a:pt x="4768" y="966"/>
                  </a:lnTo>
                  <a:lnTo>
                    <a:pt x="4746" y="967"/>
                  </a:lnTo>
                  <a:close/>
                  <a:moveTo>
                    <a:pt x="592" y="602"/>
                  </a:moveTo>
                  <a:lnTo>
                    <a:pt x="472" y="285"/>
                  </a:lnTo>
                  <a:lnTo>
                    <a:pt x="355" y="602"/>
                  </a:lnTo>
                  <a:lnTo>
                    <a:pt x="592" y="602"/>
                  </a:lnTo>
                  <a:close/>
                  <a:moveTo>
                    <a:pt x="946" y="953"/>
                  </a:moveTo>
                  <a:lnTo>
                    <a:pt x="706" y="953"/>
                  </a:lnTo>
                  <a:lnTo>
                    <a:pt x="648" y="788"/>
                  </a:lnTo>
                  <a:lnTo>
                    <a:pt x="299" y="788"/>
                  </a:lnTo>
                  <a:lnTo>
                    <a:pt x="240" y="953"/>
                  </a:lnTo>
                  <a:lnTo>
                    <a:pt x="0" y="953"/>
                  </a:lnTo>
                  <a:lnTo>
                    <a:pt x="167" y="487"/>
                  </a:lnTo>
                  <a:lnTo>
                    <a:pt x="336" y="21"/>
                  </a:lnTo>
                  <a:lnTo>
                    <a:pt x="610" y="21"/>
                  </a:lnTo>
                  <a:lnTo>
                    <a:pt x="777" y="487"/>
                  </a:lnTo>
                  <a:lnTo>
                    <a:pt x="946" y="953"/>
                  </a:lnTo>
                  <a:close/>
                  <a:moveTo>
                    <a:pt x="3425" y="219"/>
                  </a:moveTo>
                  <a:lnTo>
                    <a:pt x="3019" y="219"/>
                  </a:lnTo>
                  <a:lnTo>
                    <a:pt x="3019" y="388"/>
                  </a:lnTo>
                  <a:lnTo>
                    <a:pt x="3413" y="388"/>
                  </a:lnTo>
                  <a:lnTo>
                    <a:pt x="3413" y="574"/>
                  </a:lnTo>
                  <a:lnTo>
                    <a:pt x="3019" y="574"/>
                  </a:lnTo>
                  <a:lnTo>
                    <a:pt x="3019" y="754"/>
                  </a:lnTo>
                  <a:lnTo>
                    <a:pt x="3425" y="754"/>
                  </a:lnTo>
                  <a:lnTo>
                    <a:pt x="3425" y="953"/>
                  </a:lnTo>
                  <a:lnTo>
                    <a:pt x="2796" y="953"/>
                  </a:lnTo>
                  <a:lnTo>
                    <a:pt x="2796" y="487"/>
                  </a:lnTo>
                  <a:lnTo>
                    <a:pt x="2796" y="21"/>
                  </a:lnTo>
                  <a:lnTo>
                    <a:pt x="3425" y="21"/>
                  </a:lnTo>
                  <a:lnTo>
                    <a:pt x="3425" y="219"/>
                  </a:lnTo>
                  <a:close/>
                  <a:moveTo>
                    <a:pt x="1344" y="967"/>
                  </a:moveTo>
                  <a:lnTo>
                    <a:pt x="1319" y="966"/>
                  </a:lnTo>
                  <a:lnTo>
                    <a:pt x="1306" y="965"/>
                  </a:lnTo>
                  <a:lnTo>
                    <a:pt x="1294" y="964"/>
                  </a:lnTo>
                  <a:lnTo>
                    <a:pt x="1269" y="962"/>
                  </a:lnTo>
                  <a:lnTo>
                    <a:pt x="1257" y="960"/>
                  </a:lnTo>
                  <a:lnTo>
                    <a:pt x="1246" y="958"/>
                  </a:lnTo>
                  <a:lnTo>
                    <a:pt x="1223" y="953"/>
                  </a:lnTo>
                  <a:lnTo>
                    <a:pt x="1211" y="950"/>
                  </a:lnTo>
                  <a:lnTo>
                    <a:pt x="1200" y="947"/>
                  </a:lnTo>
                  <a:lnTo>
                    <a:pt x="1179" y="940"/>
                  </a:lnTo>
                  <a:lnTo>
                    <a:pt x="1168" y="936"/>
                  </a:lnTo>
                  <a:lnTo>
                    <a:pt x="1158" y="932"/>
                  </a:lnTo>
                  <a:lnTo>
                    <a:pt x="1138" y="923"/>
                  </a:lnTo>
                  <a:lnTo>
                    <a:pt x="1118" y="914"/>
                  </a:lnTo>
                  <a:lnTo>
                    <a:pt x="1099" y="903"/>
                  </a:lnTo>
                  <a:lnTo>
                    <a:pt x="1081" y="891"/>
                  </a:lnTo>
                  <a:lnTo>
                    <a:pt x="1072" y="885"/>
                  </a:lnTo>
                  <a:lnTo>
                    <a:pt x="1064" y="878"/>
                  </a:lnTo>
                  <a:lnTo>
                    <a:pt x="1047" y="865"/>
                  </a:lnTo>
                  <a:lnTo>
                    <a:pt x="1031" y="850"/>
                  </a:lnTo>
                  <a:lnTo>
                    <a:pt x="1023" y="843"/>
                  </a:lnTo>
                  <a:lnTo>
                    <a:pt x="1016" y="835"/>
                  </a:lnTo>
                  <a:lnTo>
                    <a:pt x="1009" y="827"/>
                  </a:lnTo>
                  <a:lnTo>
                    <a:pt x="1002" y="819"/>
                  </a:lnTo>
                  <a:lnTo>
                    <a:pt x="995" y="810"/>
                  </a:lnTo>
                  <a:lnTo>
                    <a:pt x="988" y="802"/>
                  </a:lnTo>
                  <a:lnTo>
                    <a:pt x="975" y="784"/>
                  </a:lnTo>
                  <a:lnTo>
                    <a:pt x="964" y="765"/>
                  </a:lnTo>
                  <a:lnTo>
                    <a:pt x="953" y="746"/>
                  </a:lnTo>
                  <a:lnTo>
                    <a:pt x="943" y="725"/>
                  </a:lnTo>
                  <a:lnTo>
                    <a:pt x="933" y="704"/>
                  </a:lnTo>
                  <a:lnTo>
                    <a:pt x="925" y="683"/>
                  </a:lnTo>
                  <a:lnTo>
                    <a:pt x="918" y="660"/>
                  </a:lnTo>
                  <a:lnTo>
                    <a:pt x="910" y="637"/>
                  </a:lnTo>
                  <a:lnTo>
                    <a:pt x="905" y="613"/>
                  </a:lnTo>
                  <a:lnTo>
                    <a:pt x="902" y="601"/>
                  </a:lnTo>
                  <a:lnTo>
                    <a:pt x="900" y="588"/>
                  </a:lnTo>
                  <a:lnTo>
                    <a:pt x="897" y="563"/>
                  </a:lnTo>
                  <a:lnTo>
                    <a:pt x="894" y="537"/>
                  </a:lnTo>
                  <a:lnTo>
                    <a:pt x="893" y="524"/>
                  </a:lnTo>
                  <a:lnTo>
                    <a:pt x="893" y="510"/>
                  </a:lnTo>
                  <a:lnTo>
                    <a:pt x="892" y="483"/>
                  </a:lnTo>
                  <a:lnTo>
                    <a:pt x="893" y="456"/>
                  </a:lnTo>
                  <a:lnTo>
                    <a:pt x="894" y="429"/>
                  </a:lnTo>
                  <a:lnTo>
                    <a:pt x="897" y="403"/>
                  </a:lnTo>
                  <a:lnTo>
                    <a:pt x="900" y="377"/>
                  </a:lnTo>
                  <a:lnTo>
                    <a:pt x="902" y="365"/>
                  </a:lnTo>
                  <a:lnTo>
                    <a:pt x="904" y="352"/>
                  </a:lnTo>
                  <a:lnTo>
                    <a:pt x="910" y="328"/>
                  </a:lnTo>
                  <a:lnTo>
                    <a:pt x="916" y="305"/>
                  </a:lnTo>
                  <a:lnTo>
                    <a:pt x="924" y="282"/>
                  </a:lnTo>
                  <a:lnTo>
                    <a:pt x="932" y="260"/>
                  </a:lnTo>
                  <a:lnTo>
                    <a:pt x="937" y="250"/>
                  </a:lnTo>
                  <a:lnTo>
                    <a:pt x="941" y="239"/>
                  </a:lnTo>
                  <a:lnTo>
                    <a:pt x="951" y="219"/>
                  </a:lnTo>
                  <a:lnTo>
                    <a:pt x="962" y="199"/>
                  </a:lnTo>
                  <a:lnTo>
                    <a:pt x="968" y="190"/>
                  </a:lnTo>
                  <a:lnTo>
                    <a:pt x="974" y="181"/>
                  </a:lnTo>
                  <a:lnTo>
                    <a:pt x="986" y="163"/>
                  </a:lnTo>
                  <a:lnTo>
                    <a:pt x="1000" y="146"/>
                  </a:lnTo>
                  <a:lnTo>
                    <a:pt x="1007" y="138"/>
                  </a:lnTo>
                  <a:lnTo>
                    <a:pt x="1014" y="130"/>
                  </a:lnTo>
                  <a:lnTo>
                    <a:pt x="1021" y="122"/>
                  </a:lnTo>
                  <a:lnTo>
                    <a:pt x="1029" y="115"/>
                  </a:lnTo>
                  <a:lnTo>
                    <a:pt x="1036" y="107"/>
                  </a:lnTo>
                  <a:lnTo>
                    <a:pt x="1044" y="100"/>
                  </a:lnTo>
                  <a:lnTo>
                    <a:pt x="1061" y="87"/>
                  </a:lnTo>
                  <a:lnTo>
                    <a:pt x="1078" y="74"/>
                  </a:lnTo>
                  <a:lnTo>
                    <a:pt x="1087" y="68"/>
                  </a:lnTo>
                  <a:lnTo>
                    <a:pt x="1096" y="63"/>
                  </a:lnTo>
                  <a:lnTo>
                    <a:pt x="1115" y="52"/>
                  </a:lnTo>
                  <a:lnTo>
                    <a:pt x="1135" y="42"/>
                  </a:lnTo>
                  <a:lnTo>
                    <a:pt x="1155" y="33"/>
                  </a:lnTo>
                  <a:lnTo>
                    <a:pt x="1176" y="26"/>
                  </a:lnTo>
                  <a:lnTo>
                    <a:pt x="1187" y="22"/>
                  </a:lnTo>
                  <a:lnTo>
                    <a:pt x="1198" y="19"/>
                  </a:lnTo>
                  <a:lnTo>
                    <a:pt x="1220" y="13"/>
                  </a:lnTo>
                  <a:lnTo>
                    <a:pt x="1243" y="8"/>
                  </a:lnTo>
                  <a:lnTo>
                    <a:pt x="1255" y="6"/>
                  </a:lnTo>
                  <a:lnTo>
                    <a:pt x="1267" y="5"/>
                  </a:lnTo>
                  <a:lnTo>
                    <a:pt x="1292" y="2"/>
                  </a:lnTo>
                  <a:lnTo>
                    <a:pt x="1304" y="1"/>
                  </a:lnTo>
                  <a:lnTo>
                    <a:pt x="1317" y="0"/>
                  </a:lnTo>
                  <a:lnTo>
                    <a:pt x="1343" y="0"/>
                  </a:lnTo>
                  <a:lnTo>
                    <a:pt x="1363" y="0"/>
                  </a:lnTo>
                  <a:lnTo>
                    <a:pt x="1384" y="1"/>
                  </a:lnTo>
                  <a:lnTo>
                    <a:pt x="1404" y="3"/>
                  </a:lnTo>
                  <a:lnTo>
                    <a:pt x="1423" y="5"/>
                  </a:lnTo>
                  <a:lnTo>
                    <a:pt x="1442" y="9"/>
                  </a:lnTo>
                  <a:lnTo>
                    <a:pt x="1461" y="12"/>
                  </a:lnTo>
                  <a:lnTo>
                    <a:pt x="1479" y="17"/>
                  </a:lnTo>
                  <a:lnTo>
                    <a:pt x="1497" y="22"/>
                  </a:lnTo>
                  <a:lnTo>
                    <a:pt x="1514" y="28"/>
                  </a:lnTo>
                  <a:lnTo>
                    <a:pt x="1530" y="34"/>
                  </a:lnTo>
                  <a:lnTo>
                    <a:pt x="1546" y="41"/>
                  </a:lnTo>
                  <a:lnTo>
                    <a:pt x="1562" y="49"/>
                  </a:lnTo>
                  <a:lnTo>
                    <a:pt x="1577" y="57"/>
                  </a:lnTo>
                  <a:lnTo>
                    <a:pt x="1584" y="62"/>
                  </a:lnTo>
                  <a:lnTo>
                    <a:pt x="1592" y="66"/>
                  </a:lnTo>
                  <a:lnTo>
                    <a:pt x="1606" y="76"/>
                  </a:lnTo>
                  <a:lnTo>
                    <a:pt x="1619" y="86"/>
                  </a:lnTo>
                  <a:lnTo>
                    <a:pt x="1625" y="91"/>
                  </a:lnTo>
                  <a:lnTo>
                    <a:pt x="1632" y="97"/>
                  </a:lnTo>
                  <a:lnTo>
                    <a:pt x="1644" y="108"/>
                  </a:lnTo>
                  <a:lnTo>
                    <a:pt x="1657" y="120"/>
                  </a:lnTo>
                  <a:lnTo>
                    <a:pt x="1668" y="132"/>
                  </a:lnTo>
                  <a:lnTo>
                    <a:pt x="1678" y="145"/>
                  </a:lnTo>
                  <a:lnTo>
                    <a:pt x="1688" y="158"/>
                  </a:lnTo>
                  <a:lnTo>
                    <a:pt x="1692" y="165"/>
                  </a:lnTo>
                  <a:lnTo>
                    <a:pt x="1697" y="172"/>
                  </a:lnTo>
                  <a:lnTo>
                    <a:pt x="1705" y="187"/>
                  </a:lnTo>
                  <a:lnTo>
                    <a:pt x="1713" y="202"/>
                  </a:lnTo>
                  <a:lnTo>
                    <a:pt x="1720" y="217"/>
                  </a:lnTo>
                  <a:lnTo>
                    <a:pt x="1726" y="233"/>
                  </a:lnTo>
                  <a:lnTo>
                    <a:pt x="1732" y="249"/>
                  </a:lnTo>
                  <a:lnTo>
                    <a:pt x="1737" y="266"/>
                  </a:lnTo>
                  <a:lnTo>
                    <a:pt x="1741" y="284"/>
                  </a:lnTo>
                  <a:lnTo>
                    <a:pt x="1745" y="301"/>
                  </a:lnTo>
                  <a:lnTo>
                    <a:pt x="1747" y="320"/>
                  </a:lnTo>
                  <a:lnTo>
                    <a:pt x="1750" y="341"/>
                  </a:lnTo>
                  <a:lnTo>
                    <a:pt x="1510" y="341"/>
                  </a:lnTo>
                  <a:lnTo>
                    <a:pt x="1508" y="327"/>
                  </a:lnTo>
                  <a:lnTo>
                    <a:pt x="1504" y="312"/>
                  </a:lnTo>
                  <a:lnTo>
                    <a:pt x="1499" y="299"/>
                  </a:lnTo>
                  <a:lnTo>
                    <a:pt x="1496" y="293"/>
                  </a:lnTo>
                  <a:lnTo>
                    <a:pt x="1493" y="287"/>
                  </a:lnTo>
                  <a:lnTo>
                    <a:pt x="1487" y="275"/>
                  </a:lnTo>
                  <a:lnTo>
                    <a:pt x="1483" y="269"/>
                  </a:lnTo>
                  <a:lnTo>
                    <a:pt x="1479" y="264"/>
                  </a:lnTo>
                  <a:lnTo>
                    <a:pt x="1475" y="259"/>
                  </a:lnTo>
                  <a:lnTo>
                    <a:pt x="1471" y="254"/>
                  </a:lnTo>
                  <a:lnTo>
                    <a:pt x="1462" y="245"/>
                  </a:lnTo>
                  <a:lnTo>
                    <a:pt x="1452" y="237"/>
                  </a:lnTo>
                  <a:lnTo>
                    <a:pt x="1441" y="230"/>
                  </a:lnTo>
                  <a:lnTo>
                    <a:pt x="1430" y="224"/>
                  </a:lnTo>
                  <a:lnTo>
                    <a:pt x="1424" y="221"/>
                  </a:lnTo>
                  <a:lnTo>
                    <a:pt x="1418" y="219"/>
                  </a:lnTo>
                  <a:lnTo>
                    <a:pt x="1405" y="214"/>
                  </a:lnTo>
                  <a:lnTo>
                    <a:pt x="1391" y="211"/>
                  </a:lnTo>
                  <a:lnTo>
                    <a:pt x="1377" y="209"/>
                  </a:lnTo>
                  <a:lnTo>
                    <a:pt x="1369" y="208"/>
                  </a:lnTo>
                  <a:lnTo>
                    <a:pt x="1361" y="207"/>
                  </a:lnTo>
                  <a:lnTo>
                    <a:pt x="1345" y="207"/>
                  </a:lnTo>
                  <a:lnTo>
                    <a:pt x="1333" y="207"/>
                  </a:lnTo>
                  <a:lnTo>
                    <a:pt x="1321" y="208"/>
                  </a:lnTo>
                  <a:lnTo>
                    <a:pt x="1309" y="209"/>
                  </a:lnTo>
                  <a:lnTo>
                    <a:pt x="1297" y="211"/>
                  </a:lnTo>
                  <a:lnTo>
                    <a:pt x="1286" y="214"/>
                  </a:lnTo>
                  <a:lnTo>
                    <a:pt x="1275" y="217"/>
                  </a:lnTo>
                  <a:lnTo>
                    <a:pt x="1264" y="221"/>
                  </a:lnTo>
                  <a:lnTo>
                    <a:pt x="1254" y="225"/>
                  </a:lnTo>
                  <a:lnTo>
                    <a:pt x="1244" y="230"/>
                  </a:lnTo>
                  <a:lnTo>
                    <a:pt x="1235" y="235"/>
                  </a:lnTo>
                  <a:lnTo>
                    <a:pt x="1226" y="241"/>
                  </a:lnTo>
                  <a:lnTo>
                    <a:pt x="1218" y="248"/>
                  </a:lnTo>
                  <a:lnTo>
                    <a:pt x="1210" y="255"/>
                  </a:lnTo>
                  <a:lnTo>
                    <a:pt x="1202" y="262"/>
                  </a:lnTo>
                  <a:lnTo>
                    <a:pt x="1194" y="270"/>
                  </a:lnTo>
                  <a:lnTo>
                    <a:pt x="1187" y="279"/>
                  </a:lnTo>
                  <a:lnTo>
                    <a:pt x="1181" y="288"/>
                  </a:lnTo>
                  <a:lnTo>
                    <a:pt x="1175" y="298"/>
                  </a:lnTo>
                  <a:lnTo>
                    <a:pt x="1169" y="308"/>
                  </a:lnTo>
                  <a:lnTo>
                    <a:pt x="1164" y="318"/>
                  </a:lnTo>
                  <a:lnTo>
                    <a:pt x="1159" y="329"/>
                  </a:lnTo>
                  <a:lnTo>
                    <a:pt x="1154" y="341"/>
                  </a:lnTo>
                  <a:lnTo>
                    <a:pt x="1150" y="353"/>
                  </a:lnTo>
                  <a:lnTo>
                    <a:pt x="1146" y="366"/>
                  </a:lnTo>
                  <a:lnTo>
                    <a:pt x="1143" y="379"/>
                  </a:lnTo>
                  <a:lnTo>
                    <a:pt x="1140" y="392"/>
                  </a:lnTo>
                  <a:lnTo>
                    <a:pt x="1138" y="406"/>
                  </a:lnTo>
                  <a:lnTo>
                    <a:pt x="1136" y="421"/>
                  </a:lnTo>
                  <a:lnTo>
                    <a:pt x="1134" y="436"/>
                  </a:lnTo>
                  <a:lnTo>
                    <a:pt x="1133" y="451"/>
                  </a:lnTo>
                  <a:lnTo>
                    <a:pt x="1132" y="467"/>
                  </a:lnTo>
                  <a:lnTo>
                    <a:pt x="1132" y="483"/>
                  </a:lnTo>
                  <a:lnTo>
                    <a:pt x="1132" y="500"/>
                  </a:lnTo>
                  <a:lnTo>
                    <a:pt x="1133" y="516"/>
                  </a:lnTo>
                  <a:lnTo>
                    <a:pt x="1134" y="531"/>
                  </a:lnTo>
                  <a:lnTo>
                    <a:pt x="1136" y="546"/>
                  </a:lnTo>
                  <a:lnTo>
                    <a:pt x="1138" y="561"/>
                  </a:lnTo>
                  <a:lnTo>
                    <a:pt x="1140" y="575"/>
                  </a:lnTo>
                  <a:lnTo>
                    <a:pt x="1143" y="588"/>
                  </a:lnTo>
                  <a:lnTo>
                    <a:pt x="1146" y="602"/>
                  </a:lnTo>
                  <a:lnTo>
                    <a:pt x="1150" y="614"/>
                  </a:lnTo>
                  <a:lnTo>
                    <a:pt x="1154" y="626"/>
                  </a:lnTo>
                  <a:lnTo>
                    <a:pt x="1158" y="638"/>
                  </a:lnTo>
                  <a:lnTo>
                    <a:pt x="1163" y="649"/>
                  </a:lnTo>
                  <a:lnTo>
                    <a:pt x="1168" y="660"/>
                  </a:lnTo>
                  <a:lnTo>
                    <a:pt x="1174" y="670"/>
                  </a:lnTo>
                  <a:lnTo>
                    <a:pt x="1180" y="680"/>
                  </a:lnTo>
                  <a:lnTo>
                    <a:pt x="1186" y="689"/>
                  </a:lnTo>
                  <a:lnTo>
                    <a:pt x="1193" y="697"/>
                  </a:lnTo>
                  <a:lnTo>
                    <a:pt x="1200" y="705"/>
                  </a:lnTo>
                  <a:lnTo>
                    <a:pt x="1208" y="713"/>
                  </a:lnTo>
                  <a:lnTo>
                    <a:pt x="1216" y="720"/>
                  </a:lnTo>
                  <a:lnTo>
                    <a:pt x="1224" y="727"/>
                  </a:lnTo>
                  <a:lnTo>
                    <a:pt x="1233" y="733"/>
                  </a:lnTo>
                  <a:lnTo>
                    <a:pt x="1242" y="738"/>
                  </a:lnTo>
                  <a:lnTo>
                    <a:pt x="1251" y="743"/>
                  </a:lnTo>
                  <a:lnTo>
                    <a:pt x="1261" y="747"/>
                  </a:lnTo>
                  <a:lnTo>
                    <a:pt x="1271" y="751"/>
                  </a:lnTo>
                  <a:lnTo>
                    <a:pt x="1281" y="754"/>
                  </a:lnTo>
                  <a:lnTo>
                    <a:pt x="1293" y="757"/>
                  </a:lnTo>
                  <a:lnTo>
                    <a:pt x="1304" y="759"/>
                  </a:lnTo>
                  <a:lnTo>
                    <a:pt x="1316" y="760"/>
                  </a:lnTo>
                  <a:lnTo>
                    <a:pt x="1328" y="761"/>
                  </a:lnTo>
                  <a:lnTo>
                    <a:pt x="1340" y="761"/>
                  </a:lnTo>
                  <a:lnTo>
                    <a:pt x="1357" y="761"/>
                  </a:lnTo>
                  <a:lnTo>
                    <a:pt x="1366" y="760"/>
                  </a:lnTo>
                  <a:lnTo>
                    <a:pt x="1374" y="759"/>
                  </a:lnTo>
                  <a:lnTo>
                    <a:pt x="1389" y="756"/>
                  </a:lnTo>
                  <a:lnTo>
                    <a:pt x="1396" y="755"/>
                  </a:lnTo>
                  <a:lnTo>
                    <a:pt x="1403" y="753"/>
                  </a:lnTo>
                  <a:lnTo>
                    <a:pt x="1410" y="750"/>
                  </a:lnTo>
                  <a:lnTo>
                    <a:pt x="1417" y="748"/>
                  </a:lnTo>
                  <a:lnTo>
                    <a:pt x="1430" y="742"/>
                  </a:lnTo>
                  <a:lnTo>
                    <a:pt x="1436" y="738"/>
                  </a:lnTo>
                  <a:lnTo>
                    <a:pt x="1441" y="734"/>
                  </a:lnTo>
                  <a:lnTo>
                    <a:pt x="1447" y="730"/>
                  </a:lnTo>
                  <a:lnTo>
                    <a:pt x="1452" y="726"/>
                  </a:lnTo>
                  <a:lnTo>
                    <a:pt x="1462" y="717"/>
                  </a:lnTo>
                  <a:lnTo>
                    <a:pt x="1467" y="711"/>
                  </a:lnTo>
                  <a:lnTo>
                    <a:pt x="1472" y="706"/>
                  </a:lnTo>
                  <a:lnTo>
                    <a:pt x="1480" y="694"/>
                  </a:lnTo>
                  <a:lnTo>
                    <a:pt x="1484" y="688"/>
                  </a:lnTo>
                  <a:lnTo>
                    <a:pt x="1488" y="681"/>
                  </a:lnTo>
                  <a:lnTo>
                    <a:pt x="1491" y="674"/>
                  </a:lnTo>
                  <a:lnTo>
                    <a:pt x="1494" y="667"/>
                  </a:lnTo>
                  <a:lnTo>
                    <a:pt x="1498" y="659"/>
                  </a:lnTo>
                  <a:lnTo>
                    <a:pt x="1500" y="652"/>
                  </a:lnTo>
                  <a:lnTo>
                    <a:pt x="1503" y="644"/>
                  </a:lnTo>
                  <a:lnTo>
                    <a:pt x="1506" y="635"/>
                  </a:lnTo>
                  <a:lnTo>
                    <a:pt x="1508" y="626"/>
                  </a:lnTo>
                  <a:lnTo>
                    <a:pt x="1510" y="617"/>
                  </a:lnTo>
                  <a:lnTo>
                    <a:pt x="1513" y="603"/>
                  </a:lnTo>
                  <a:lnTo>
                    <a:pt x="1761" y="603"/>
                  </a:lnTo>
                  <a:lnTo>
                    <a:pt x="1759" y="624"/>
                  </a:lnTo>
                  <a:lnTo>
                    <a:pt x="1756" y="644"/>
                  </a:lnTo>
                  <a:lnTo>
                    <a:pt x="1752" y="663"/>
                  </a:lnTo>
                  <a:lnTo>
                    <a:pt x="1748" y="682"/>
                  </a:lnTo>
                  <a:lnTo>
                    <a:pt x="1743" y="700"/>
                  </a:lnTo>
                  <a:lnTo>
                    <a:pt x="1737" y="717"/>
                  </a:lnTo>
                  <a:lnTo>
                    <a:pt x="1731" y="734"/>
                  </a:lnTo>
                  <a:lnTo>
                    <a:pt x="1724" y="751"/>
                  </a:lnTo>
                  <a:lnTo>
                    <a:pt x="1716" y="767"/>
                  </a:lnTo>
                  <a:lnTo>
                    <a:pt x="1707" y="782"/>
                  </a:lnTo>
                  <a:lnTo>
                    <a:pt x="1698" y="797"/>
                  </a:lnTo>
                  <a:lnTo>
                    <a:pt x="1693" y="804"/>
                  </a:lnTo>
                  <a:lnTo>
                    <a:pt x="1688" y="812"/>
                  </a:lnTo>
                  <a:lnTo>
                    <a:pt x="1678" y="825"/>
                  </a:lnTo>
                  <a:lnTo>
                    <a:pt x="1672" y="832"/>
                  </a:lnTo>
                  <a:lnTo>
                    <a:pt x="1666" y="839"/>
                  </a:lnTo>
                  <a:lnTo>
                    <a:pt x="1654" y="851"/>
                  </a:lnTo>
                  <a:lnTo>
                    <a:pt x="1641" y="863"/>
                  </a:lnTo>
                  <a:lnTo>
                    <a:pt x="1628" y="875"/>
                  </a:lnTo>
                  <a:lnTo>
                    <a:pt x="1614" y="885"/>
                  </a:lnTo>
                  <a:lnTo>
                    <a:pt x="1600" y="896"/>
                  </a:lnTo>
                  <a:lnTo>
                    <a:pt x="1585" y="905"/>
                  </a:lnTo>
                  <a:lnTo>
                    <a:pt x="1570" y="914"/>
                  </a:lnTo>
                  <a:lnTo>
                    <a:pt x="1554" y="922"/>
                  </a:lnTo>
                  <a:lnTo>
                    <a:pt x="1537" y="930"/>
                  </a:lnTo>
                  <a:lnTo>
                    <a:pt x="1520" y="937"/>
                  </a:lnTo>
                  <a:lnTo>
                    <a:pt x="1502" y="943"/>
                  </a:lnTo>
                  <a:lnTo>
                    <a:pt x="1484" y="948"/>
                  </a:lnTo>
                  <a:lnTo>
                    <a:pt x="1466" y="953"/>
                  </a:lnTo>
                  <a:lnTo>
                    <a:pt x="1447" y="957"/>
                  </a:lnTo>
                  <a:lnTo>
                    <a:pt x="1427" y="961"/>
                  </a:lnTo>
                  <a:lnTo>
                    <a:pt x="1407" y="963"/>
                  </a:lnTo>
                  <a:lnTo>
                    <a:pt x="1386" y="965"/>
                  </a:lnTo>
                  <a:lnTo>
                    <a:pt x="1365" y="966"/>
                  </a:lnTo>
                  <a:lnTo>
                    <a:pt x="1344" y="967"/>
                  </a:lnTo>
                  <a:close/>
                  <a:moveTo>
                    <a:pt x="2292" y="967"/>
                  </a:moveTo>
                  <a:lnTo>
                    <a:pt x="2267" y="966"/>
                  </a:lnTo>
                  <a:lnTo>
                    <a:pt x="2254" y="965"/>
                  </a:lnTo>
                  <a:lnTo>
                    <a:pt x="2242" y="964"/>
                  </a:lnTo>
                  <a:lnTo>
                    <a:pt x="2218" y="962"/>
                  </a:lnTo>
                  <a:lnTo>
                    <a:pt x="2206" y="960"/>
                  </a:lnTo>
                  <a:lnTo>
                    <a:pt x="2194" y="958"/>
                  </a:lnTo>
                  <a:lnTo>
                    <a:pt x="2172" y="953"/>
                  </a:lnTo>
                  <a:lnTo>
                    <a:pt x="2160" y="950"/>
                  </a:lnTo>
                  <a:lnTo>
                    <a:pt x="2149" y="947"/>
                  </a:lnTo>
                  <a:lnTo>
                    <a:pt x="2128" y="940"/>
                  </a:lnTo>
                  <a:lnTo>
                    <a:pt x="2117" y="936"/>
                  </a:lnTo>
                  <a:lnTo>
                    <a:pt x="2107" y="932"/>
                  </a:lnTo>
                  <a:lnTo>
                    <a:pt x="2086" y="923"/>
                  </a:lnTo>
                  <a:lnTo>
                    <a:pt x="2067" y="914"/>
                  </a:lnTo>
                  <a:lnTo>
                    <a:pt x="2048" y="903"/>
                  </a:lnTo>
                  <a:lnTo>
                    <a:pt x="2030" y="891"/>
                  </a:lnTo>
                  <a:lnTo>
                    <a:pt x="2021" y="885"/>
                  </a:lnTo>
                  <a:lnTo>
                    <a:pt x="2012" y="878"/>
                  </a:lnTo>
                  <a:lnTo>
                    <a:pt x="1995" y="865"/>
                  </a:lnTo>
                  <a:lnTo>
                    <a:pt x="1979" y="850"/>
                  </a:lnTo>
                  <a:lnTo>
                    <a:pt x="1971" y="843"/>
                  </a:lnTo>
                  <a:lnTo>
                    <a:pt x="1964" y="835"/>
                  </a:lnTo>
                  <a:lnTo>
                    <a:pt x="1957" y="827"/>
                  </a:lnTo>
                  <a:lnTo>
                    <a:pt x="1950" y="819"/>
                  </a:lnTo>
                  <a:lnTo>
                    <a:pt x="1943" y="810"/>
                  </a:lnTo>
                  <a:lnTo>
                    <a:pt x="1936" y="802"/>
                  </a:lnTo>
                  <a:lnTo>
                    <a:pt x="1923" y="784"/>
                  </a:lnTo>
                  <a:lnTo>
                    <a:pt x="1912" y="765"/>
                  </a:lnTo>
                  <a:lnTo>
                    <a:pt x="1901" y="746"/>
                  </a:lnTo>
                  <a:lnTo>
                    <a:pt x="1891" y="725"/>
                  </a:lnTo>
                  <a:lnTo>
                    <a:pt x="1881" y="704"/>
                  </a:lnTo>
                  <a:lnTo>
                    <a:pt x="1873" y="683"/>
                  </a:lnTo>
                  <a:lnTo>
                    <a:pt x="1866" y="660"/>
                  </a:lnTo>
                  <a:lnTo>
                    <a:pt x="1859" y="637"/>
                  </a:lnTo>
                  <a:lnTo>
                    <a:pt x="1854" y="613"/>
                  </a:lnTo>
                  <a:lnTo>
                    <a:pt x="1851" y="601"/>
                  </a:lnTo>
                  <a:lnTo>
                    <a:pt x="1849" y="588"/>
                  </a:lnTo>
                  <a:lnTo>
                    <a:pt x="1846" y="563"/>
                  </a:lnTo>
                  <a:lnTo>
                    <a:pt x="1843" y="537"/>
                  </a:lnTo>
                  <a:lnTo>
                    <a:pt x="1842" y="524"/>
                  </a:lnTo>
                  <a:lnTo>
                    <a:pt x="1842" y="510"/>
                  </a:lnTo>
                  <a:lnTo>
                    <a:pt x="1841" y="483"/>
                  </a:lnTo>
                  <a:lnTo>
                    <a:pt x="1842" y="456"/>
                  </a:lnTo>
                  <a:lnTo>
                    <a:pt x="1843" y="429"/>
                  </a:lnTo>
                  <a:lnTo>
                    <a:pt x="1846" y="403"/>
                  </a:lnTo>
                  <a:lnTo>
                    <a:pt x="1849" y="377"/>
                  </a:lnTo>
                  <a:lnTo>
                    <a:pt x="1851" y="365"/>
                  </a:lnTo>
                  <a:lnTo>
                    <a:pt x="1853" y="352"/>
                  </a:lnTo>
                  <a:lnTo>
                    <a:pt x="1859" y="328"/>
                  </a:lnTo>
                  <a:lnTo>
                    <a:pt x="1865" y="305"/>
                  </a:lnTo>
                  <a:lnTo>
                    <a:pt x="1872" y="282"/>
                  </a:lnTo>
                  <a:lnTo>
                    <a:pt x="1880" y="260"/>
                  </a:lnTo>
                  <a:lnTo>
                    <a:pt x="1885" y="250"/>
                  </a:lnTo>
                  <a:lnTo>
                    <a:pt x="1889" y="239"/>
                  </a:lnTo>
                  <a:lnTo>
                    <a:pt x="1899" y="219"/>
                  </a:lnTo>
                  <a:lnTo>
                    <a:pt x="1910" y="199"/>
                  </a:lnTo>
                  <a:lnTo>
                    <a:pt x="1916" y="190"/>
                  </a:lnTo>
                  <a:lnTo>
                    <a:pt x="1922" y="181"/>
                  </a:lnTo>
                  <a:lnTo>
                    <a:pt x="1934" y="163"/>
                  </a:lnTo>
                  <a:lnTo>
                    <a:pt x="1947" y="146"/>
                  </a:lnTo>
                  <a:lnTo>
                    <a:pt x="1954" y="138"/>
                  </a:lnTo>
                  <a:lnTo>
                    <a:pt x="1962" y="130"/>
                  </a:lnTo>
                  <a:lnTo>
                    <a:pt x="1969" y="122"/>
                  </a:lnTo>
                  <a:lnTo>
                    <a:pt x="1977" y="115"/>
                  </a:lnTo>
                  <a:lnTo>
                    <a:pt x="1984" y="107"/>
                  </a:lnTo>
                  <a:lnTo>
                    <a:pt x="1992" y="100"/>
                  </a:lnTo>
                  <a:lnTo>
                    <a:pt x="2009" y="87"/>
                  </a:lnTo>
                  <a:lnTo>
                    <a:pt x="2027" y="74"/>
                  </a:lnTo>
                  <a:lnTo>
                    <a:pt x="2036" y="68"/>
                  </a:lnTo>
                  <a:lnTo>
                    <a:pt x="2045" y="63"/>
                  </a:lnTo>
                  <a:lnTo>
                    <a:pt x="2064" y="52"/>
                  </a:lnTo>
                  <a:lnTo>
                    <a:pt x="2084" y="42"/>
                  </a:lnTo>
                  <a:lnTo>
                    <a:pt x="2104" y="33"/>
                  </a:lnTo>
                  <a:lnTo>
                    <a:pt x="2125" y="26"/>
                  </a:lnTo>
                  <a:lnTo>
                    <a:pt x="2136" y="22"/>
                  </a:lnTo>
                  <a:lnTo>
                    <a:pt x="2146" y="19"/>
                  </a:lnTo>
                  <a:lnTo>
                    <a:pt x="2169" y="13"/>
                  </a:lnTo>
                  <a:lnTo>
                    <a:pt x="2192" y="8"/>
                  </a:lnTo>
                  <a:lnTo>
                    <a:pt x="2204" y="6"/>
                  </a:lnTo>
                  <a:lnTo>
                    <a:pt x="2216" y="5"/>
                  </a:lnTo>
                  <a:lnTo>
                    <a:pt x="2240" y="2"/>
                  </a:lnTo>
                  <a:lnTo>
                    <a:pt x="2252" y="1"/>
                  </a:lnTo>
                  <a:lnTo>
                    <a:pt x="2265" y="0"/>
                  </a:lnTo>
                  <a:lnTo>
                    <a:pt x="2291" y="0"/>
                  </a:lnTo>
                  <a:lnTo>
                    <a:pt x="2311" y="0"/>
                  </a:lnTo>
                  <a:lnTo>
                    <a:pt x="2332" y="1"/>
                  </a:lnTo>
                  <a:lnTo>
                    <a:pt x="2352" y="3"/>
                  </a:lnTo>
                  <a:lnTo>
                    <a:pt x="2371" y="5"/>
                  </a:lnTo>
                  <a:lnTo>
                    <a:pt x="2391" y="9"/>
                  </a:lnTo>
                  <a:lnTo>
                    <a:pt x="2410" y="12"/>
                  </a:lnTo>
                  <a:lnTo>
                    <a:pt x="2428" y="17"/>
                  </a:lnTo>
                  <a:lnTo>
                    <a:pt x="2445" y="22"/>
                  </a:lnTo>
                  <a:lnTo>
                    <a:pt x="2463" y="28"/>
                  </a:lnTo>
                  <a:lnTo>
                    <a:pt x="2479" y="34"/>
                  </a:lnTo>
                  <a:lnTo>
                    <a:pt x="2495" y="41"/>
                  </a:lnTo>
                  <a:lnTo>
                    <a:pt x="2511" y="49"/>
                  </a:lnTo>
                  <a:lnTo>
                    <a:pt x="2526" y="57"/>
                  </a:lnTo>
                  <a:lnTo>
                    <a:pt x="2533" y="62"/>
                  </a:lnTo>
                  <a:lnTo>
                    <a:pt x="2541" y="66"/>
                  </a:lnTo>
                  <a:lnTo>
                    <a:pt x="2555" y="76"/>
                  </a:lnTo>
                  <a:lnTo>
                    <a:pt x="2568" y="86"/>
                  </a:lnTo>
                  <a:lnTo>
                    <a:pt x="2574" y="91"/>
                  </a:lnTo>
                  <a:lnTo>
                    <a:pt x="2581" y="97"/>
                  </a:lnTo>
                  <a:lnTo>
                    <a:pt x="2593" y="108"/>
                  </a:lnTo>
                  <a:lnTo>
                    <a:pt x="2605" y="120"/>
                  </a:lnTo>
                  <a:lnTo>
                    <a:pt x="2616" y="132"/>
                  </a:lnTo>
                  <a:lnTo>
                    <a:pt x="2626" y="145"/>
                  </a:lnTo>
                  <a:lnTo>
                    <a:pt x="2636" y="158"/>
                  </a:lnTo>
                  <a:lnTo>
                    <a:pt x="2640" y="165"/>
                  </a:lnTo>
                  <a:lnTo>
                    <a:pt x="2645" y="172"/>
                  </a:lnTo>
                  <a:lnTo>
                    <a:pt x="2653" y="187"/>
                  </a:lnTo>
                  <a:lnTo>
                    <a:pt x="2661" y="202"/>
                  </a:lnTo>
                  <a:lnTo>
                    <a:pt x="2668" y="217"/>
                  </a:lnTo>
                  <a:lnTo>
                    <a:pt x="2674" y="233"/>
                  </a:lnTo>
                  <a:lnTo>
                    <a:pt x="2680" y="249"/>
                  </a:lnTo>
                  <a:lnTo>
                    <a:pt x="2685" y="266"/>
                  </a:lnTo>
                  <a:lnTo>
                    <a:pt x="2689" y="284"/>
                  </a:lnTo>
                  <a:lnTo>
                    <a:pt x="2693" y="301"/>
                  </a:lnTo>
                  <a:lnTo>
                    <a:pt x="2695" y="320"/>
                  </a:lnTo>
                  <a:lnTo>
                    <a:pt x="2698" y="341"/>
                  </a:lnTo>
                  <a:lnTo>
                    <a:pt x="2459" y="341"/>
                  </a:lnTo>
                  <a:lnTo>
                    <a:pt x="2456" y="327"/>
                  </a:lnTo>
                  <a:lnTo>
                    <a:pt x="2453" y="312"/>
                  </a:lnTo>
                  <a:lnTo>
                    <a:pt x="2448" y="299"/>
                  </a:lnTo>
                  <a:lnTo>
                    <a:pt x="2445" y="293"/>
                  </a:lnTo>
                  <a:lnTo>
                    <a:pt x="2442" y="287"/>
                  </a:lnTo>
                  <a:lnTo>
                    <a:pt x="2436" y="275"/>
                  </a:lnTo>
                  <a:lnTo>
                    <a:pt x="2432" y="269"/>
                  </a:lnTo>
                  <a:lnTo>
                    <a:pt x="2428" y="264"/>
                  </a:lnTo>
                  <a:lnTo>
                    <a:pt x="2424" y="259"/>
                  </a:lnTo>
                  <a:lnTo>
                    <a:pt x="2420" y="254"/>
                  </a:lnTo>
                  <a:lnTo>
                    <a:pt x="2411" y="245"/>
                  </a:lnTo>
                  <a:lnTo>
                    <a:pt x="2401" y="237"/>
                  </a:lnTo>
                  <a:lnTo>
                    <a:pt x="2390" y="230"/>
                  </a:lnTo>
                  <a:lnTo>
                    <a:pt x="2378" y="224"/>
                  </a:lnTo>
                  <a:lnTo>
                    <a:pt x="2372" y="221"/>
                  </a:lnTo>
                  <a:lnTo>
                    <a:pt x="2366" y="219"/>
                  </a:lnTo>
                  <a:lnTo>
                    <a:pt x="2353" y="214"/>
                  </a:lnTo>
                  <a:lnTo>
                    <a:pt x="2339" y="211"/>
                  </a:lnTo>
                  <a:lnTo>
                    <a:pt x="2324" y="209"/>
                  </a:lnTo>
                  <a:lnTo>
                    <a:pt x="2317" y="208"/>
                  </a:lnTo>
                  <a:lnTo>
                    <a:pt x="2309" y="207"/>
                  </a:lnTo>
                  <a:lnTo>
                    <a:pt x="2293" y="207"/>
                  </a:lnTo>
                  <a:lnTo>
                    <a:pt x="2281" y="207"/>
                  </a:lnTo>
                  <a:lnTo>
                    <a:pt x="2269" y="208"/>
                  </a:lnTo>
                  <a:lnTo>
                    <a:pt x="2257" y="209"/>
                  </a:lnTo>
                  <a:lnTo>
                    <a:pt x="2245" y="211"/>
                  </a:lnTo>
                  <a:lnTo>
                    <a:pt x="2234" y="214"/>
                  </a:lnTo>
                  <a:lnTo>
                    <a:pt x="2223" y="217"/>
                  </a:lnTo>
                  <a:lnTo>
                    <a:pt x="2213" y="221"/>
                  </a:lnTo>
                  <a:lnTo>
                    <a:pt x="2203" y="225"/>
                  </a:lnTo>
                  <a:lnTo>
                    <a:pt x="2193" y="230"/>
                  </a:lnTo>
                  <a:lnTo>
                    <a:pt x="2184" y="235"/>
                  </a:lnTo>
                  <a:lnTo>
                    <a:pt x="2175" y="241"/>
                  </a:lnTo>
                  <a:lnTo>
                    <a:pt x="2167" y="248"/>
                  </a:lnTo>
                  <a:lnTo>
                    <a:pt x="2158" y="255"/>
                  </a:lnTo>
                  <a:lnTo>
                    <a:pt x="2151" y="262"/>
                  </a:lnTo>
                  <a:lnTo>
                    <a:pt x="2143" y="270"/>
                  </a:lnTo>
                  <a:lnTo>
                    <a:pt x="2136" y="279"/>
                  </a:lnTo>
                  <a:lnTo>
                    <a:pt x="2130" y="288"/>
                  </a:lnTo>
                  <a:lnTo>
                    <a:pt x="2124" y="298"/>
                  </a:lnTo>
                  <a:lnTo>
                    <a:pt x="2118" y="308"/>
                  </a:lnTo>
                  <a:lnTo>
                    <a:pt x="2112" y="318"/>
                  </a:lnTo>
                  <a:lnTo>
                    <a:pt x="2108" y="329"/>
                  </a:lnTo>
                  <a:lnTo>
                    <a:pt x="2103" y="341"/>
                  </a:lnTo>
                  <a:lnTo>
                    <a:pt x="2099" y="353"/>
                  </a:lnTo>
                  <a:lnTo>
                    <a:pt x="2095" y="366"/>
                  </a:lnTo>
                  <a:lnTo>
                    <a:pt x="2092" y="379"/>
                  </a:lnTo>
                  <a:lnTo>
                    <a:pt x="2089" y="392"/>
                  </a:lnTo>
                  <a:lnTo>
                    <a:pt x="2087" y="406"/>
                  </a:lnTo>
                  <a:lnTo>
                    <a:pt x="2085" y="421"/>
                  </a:lnTo>
                  <a:lnTo>
                    <a:pt x="2083" y="436"/>
                  </a:lnTo>
                  <a:lnTo>
                    <a:pt x="2082" y="451"/>
                  </a:lnTo>
                  <a:lnTo>
                    <a:pt x="2081" y="467"/>
                  </a:lnTo>
                  <a:lnTo>
                    <a:pt x="2081" y="483"/>
                  </a:lnTo>
                  <a:lnTo>
                    <a:pt x="2081" y="500"/>
                  </a:lnTo>
                  <a:lnTo>
                    <a:pt x="2082" y="516"/>
                  </a:lnTo>
                  <a:lnTo>
                    <a:pt x="2083" y="531"/>
                  </a:lnTo>
                  <a:lnTo>
                    <a:pt x="2085" y="546"/>
                  </a:lnTo>
                  <a:lnTo>
                    <a:pt x="2086" y="561"/>
                  </a:lnTo>
                  <a:lnTo>
                    <a:pt x="2089" y="575"/>
                  </a:lnTo>
                  <a:lnTo>
                    <a:pt x="2092" y="588"/>
                  </a:lnTo>
                  <a:lnTo>
                    <a:pt x="2095" y="602"/>
                  </a:lnTo>
                  <a:lnTo>
                    <a:pt x="2098" y="614"/>
                  </a:lnTo>
                  <a:lnTo>
                    <a:pt x="2103" y="626"/>
                  </a:lnTo>
                  <a:lnTo>
                    <a:pt x="2107" y="638"/>
                  </a:lnTo>
                  <a:lnTo>
                    <a:pt x="2112" y="649"/>
                  </a:lnTo>
                  <a:lnTo>
                    <a:pt x="2117" y="660"/>
                  </a:lnTo>
                  <a:lnTo>
                    <a:pt x="2123" y="670"/>
                  </a:lnTo>
                  <a:lnTo>
                    <a:pt x="2129" y="680"/>
                  </a:lnTo>
                  <a:lnTo>
                    <a:pt x="2135" y="689"/>
                  </a:lnTo>
                  <a:lnTo>
                    <a:pt x="2142" y="697"/>
                  </a:lnTo>
                  <a:lnTo>
                    <a:pt x="2149" y="705"/>
                  </a:lnTo>
                  <a:lnTo>
                    <a:pt x="2157" y="713"/>
                  </a:lnTo>
                  <a:lnTo>
                    <a:pt x="2165" y="720"/>
                  </a:lnTo>
                  <a:lnTo>
                    <a:pt x="2173" y="727"/>
                  </a:lnTo>
                  <a:lnTo>
                    <a:pt x="2182" y="733"/>
                  </a:lnTo>
                  <a:lnTo>
                    <a:pt x="2191" y="738"/>
                  </a:lnTo>
                  <a:lnTo>
                    <a:pt x="2200" y="743"/>
                  </a:lnTo>
                  <a:lnTo>
                    <a:pt x="2210" y="747"/>
                  </a:lnTo>
                  <a:lnTo>
                    <a:pt x="2220" y="751"/>
                  </a:lnTo>
                  <a:lnTo>
                    <a:pt x="2230" y="754"/>
                  </a:lnTo>
                  <a:lnTo>
                    <a:pt x="2241" y="757"/>
                  </a:lnTo>
                  <a:lnTo>
                    <a:pt x="2252" y="759"/>
                  </a:lnTo>
                  <a:lnTo>
                    <a:pt x="2264" y="760"/>
                  </a:lnTo>
                  <a:lnTo>
                    <a:pt x="2276" y="761"/>
                  </a:lnTo>
                  <a:lnTo>
                    <a:pt x="2288" y="761"/>
                  </a:lnTo>
                  <a:lnTo>
                    <a:pt x="2305" y="761"/>
                  </a:lnTo>
                  <a:lnTo>
                    <a:pt x="2313" y="760"/>
                  </a:lnTo>
                  <a:lnTo>
                    <a:pt x="2321" y="759"/>
                  </a:lnTo>
                  <a:lnTo>
                    <a:pt x="2337" y="756"/>
                  </a:lnTo>
                  <a:lnTo>
                    <a:pt x="2344" y="755"/>
                  </a:lnTo>
                  <a:lnTo>
                    <a:pt x="2351" y="753"/>
                  </a:lnTo>
                  <a:lnTo>
                    <a:pt x="2358" y="750"/>
                  </a:lnTo>
                  <a:lnTo>
                    <a:pt x="2365" y="748"/>
                  </a:lnTo>
                  <a:lnTo>
                    <a:pt x="2378" y="742"/>
                  </a:lnTo>
                  <a:lnTo>
                    <a:pt x="2385" y="738"/>
                  </a:lnTo>
                  <a:lnTo>
                    <a:pt x="2390" y="734"/>
                  </a:lnTo>
                  <a:lnTo>
                    <a:pt x="2396" y="730"/>
                  </a:lnTo>
                  <a:lnTo>
                    <a:pt x="2401" y="726"/>
                  </a:lnTo>
                  <a:lnTo>
                    <a:pt x="2411" y="717"/>
                  </a:lnTo>
                  <a:lnTo>
                    <a:pt x="2416" y="711"/>
                  </a:lnTo>
                  <a:lnTo>
                    <a:pt x="2421" y="706"/>
                  </a:lnTo>
                  <a:lnTo>
                    <a:pt x="2429" y="694"/>
                  </a:lnTo>
                  <a:lnTo>
                    <a:pt x="2433" y="688"/>
                  </a:lnTo>
                  <a:lnTo>
                    <a:pt x="2437" y="681"/>
                  </a:lnTo>
                  <a:lnTo>
                    <a:pt x="2440" y="674"/>
                  </a:lnTo>
                  <a:lnTo>
                    <a:pt x="2443" y="667"/>
                  </a:lnTo>
                  <a:lnTo>
                    <a:pt x="2446" y="659"/>
                  </a:lnTo>
                  <a:lnTo>
                    <a:pt x="2449" y="652"/>
                  </a:lnTo>
                  <a:lnTo>
                    <a:pt x="2452" y="644"/>
                  </a:lnTo>
                  <a:lnTo>
                    <a:pt x="2455" y="635"/>
                  </a:lnTo>
                  <a:lnTo>
                    <a:pt x="2457" y="626"/>
                  </a:lnTo>
                  <a:lnTo>
                    <a:pt x="2459" y="617"/>
                  </a:lnTo>
                  <a:lnTo>
                    <a:pt x="2462" y="603"/>
                  </a:lnTo>
                  <a:lnTo>
                    <a:pt x="2709" y="603"/>
                  </a:lnTo>
                  <a:lnTo>
                    <a:pt x="2707" y="624"/>
                  </a:lnTo>
                  <a:lnTo>
                    <a:pt x="2704" y="644"/>
                  </a:lnTo>
                  <a:lnTo>
                    <a:pt x="2700" y="663"/>
                  </a:lnTo>
                  <a:lnTo>
                    <a:pt x="2696" y="682"/>
                  </a:lnTo>
                  <a:lnTo>
                    <a:pt x="2691" y="700"/>
                  </a:lnTo>
                  <a:lnTo>
                    <a:pt x="2685" y="717"/>
                  </a:lnTo>
                  <a:lnTo>
                    <a:pt x="2679" y="734"/>
                  </a:lnTo>
                  <a:lnTo>
                    <a:pt x="2671" y="751"/>
                  </a:lnTo>
                  <a:lnTo>
                    <a:pt x="2664" y="767"/>
                  </a:lnTo>
                  <a:lnTo>
                    <a:pt x="2655" y="782"/>
                  </a:lnTo>
                  <a:lnTo>
                    <a:pt x="2646" y="797"/>
                  </a:lnTo>
                  <a:lnTo>
                    <a:pt x="2641" y="804"/>
                  </a:lnTo>
                  <a:lnTo>
                    <a:pt x="2636" y="812"/>
                  </a:lnTo>
                  <a:lnTo>
                    <a:pt x="2625" y="825"/>
                  </a:lnTo>
                  <a:lnTo>
                    <a:pt x="2614" y="839"/>
                  </a:lnTo>
                  <a:lnTo>
                    <a:pt x="2608" y="845"/>
                  </a:lnTo>
                  <a:lnTo>
                    <a:pt x="2602" y="851"/>
                  </a:lnTo>
                  <a:lnTo>
                    <a:pt x="2589" y="863"/>
                  </a:lnTo>
                  <a:lnTo>
                    <a:pt x="2576" y="875"/>
                  </a:lnTo>
                  <a:lnTo>
                    <a:pt x="2563" y="885"/>
                  </a:lnTo>
                  <a:lnTo>
                    <a:pt x="2548" y="896"/>
                  </a:lnTo>
                  <a:lnTo>
                    <a:pt x="2533" y="905"/>
                  </a:lnTo>
                  <a:lnTo>
                    <a:pt x="2518" y="914"/>
                  </a:lnTo>
                  <a:lnTo>
                    <a:pt x="2502" y="922"/>
                  </a:lnTo>
                  <a:lnTo>
                    <a:pt x="2485" y="930"/>
                  </a:lnTo>
                  <a:lnTo>
                    <a:pt x="2468" y="937"/>
                  </a:lnTo>
                  <a:lnTo>
                    <a:pt x="2451" y="943"/>
                  </a:lnTo>
                  <a:lnTo>
                    <a:pt x="2433" y="948"/>
                  </a:lnTo>
                  <a:lnTo>
                    <a:pt x="2414" y="953"/>
                  </a:lnTo>
                  <a:lnTo>
                    <a:pt x="2395" y="957"/>
                  </a:lnTo>
                  <a:lnTo>
                    <a:pt x="2375" y="961"/>
                  </a:lnTo>
                  <a:lnTo>
                    <a:pt x="2355" y="963"/>
                  </a:lnTo>
                  <a:lnTo>
                    <a:pt x="2334" y="965"/>
                  </a:lnTo>
                  <a:lnTo>
                    <a:pt x="2313" y="966"/>
                  </a:lnTo>
                  <a:lnTo>
                    <a:pt x="2292" y="967"/>
                  </a:lnTo>
                  <a:close/>
                  <a:moveTo>
                    <a:pt x="3897" y="967"/>
                  </a:moveTo>
                  <a:lnTo>
                    <a:pt x="3874" y="966"/>
                  </a:lnTo>
                  <a:lnTo>
                    <a:pt x="3851" y="965"/>
                  </a:lnTo>
                  <a:lnTo>
                    <a:pt x="3828" y="964"/>
                  </a:lnTo>
                  <a:lnTo>
                    <a:pt x="3807" y="961"/>
                  </a:lnTo>
                  <a:lnTo>
                    <a:pt x="3786" y="958"/>
                  </a:lnTo>
                  <a:lnTo>
                    <a:pt x="3767" y="954"/>
                  </a:lnTo>
                  <a:lnTo>
                    <a:pt x="3757" y="952"/>
                  </a:lnTo>
                  <a:lnTo>
                    <a:pt x="3747" y="950"/>
                  </a:lnTo>
                  <a:lnTo>
                    <a:pt x="3729" y="945"/>
                  </a:lnTo>
                  <a:lnTo>
                    <a:pt x="3711" y="939"/>
                  </a:lnTo>
                  <a:lnTo>
                    <a:pt x="3694" y="933"/>
                  </a:lnTo>
                  <a:lnTo>
                    <a:pt x="3677" y="926"/>
                  </a:lnTo>
                  <a:lnTo>
                    <a:pt x="3661" y="918"/>
                  </a:lnTo>
                  <a:lnTo>
                    <a:pt x="3646" y="910"/>
                  </a:lnTo>
                  <a:lnTo>
                    <a:pt x="3639" y="905"/>
                  </a:lnTo>
                  <a:lnTo>
                    <a:pt x="3632" y="901"/>
                  </a:lnTo>
                  <a:lnTo>
                    <a:pt x="3618" y="891"/>
                  </a:lnTo>
                  <a:lnTo>
                    <a:pt x="3605" y="881"/>
                  </a:lnTo>
                  <a:lnTo>
                    <a:pt x="3593" y="871"/>
                  </a:lnTo>
                  <a:lnTo>
                    <a:pt x="3581" y="859"/>
                  </a:lnTo>
                  <a:lnTo>
                    <a:pt x="3570" y="847"/>
                  </a:lnTo>
                  <a:lnTo>
                    <a:pt x="3560" y="835"/>
                  </a:lnTo>
                  <a:lnTo>
                    <a:pt x="3551" y="822"/>
                  </a:lnTo>
                  <a:lnTo>
                    <a:pt x="3542" y="808"/>
                  </a:lnTo>
                  <a:lnTo>
                    <a:pt x="3535" y="793"/>
                  </a:lnTo>
                  <a:lnTo>
                    <a:pt x="3528" y="779"/>
                  </a:lnTo>
                  <a:lnTo>
                    <a:pt x="3521" y="763"/>
                  </a:lnTo>
                  <a:lnTo>
                    <a:pt x="3516" y="747"/>
                  </a:lnTo>
                  <a:lnTo>
                    <a:pt x="3511" y="731"/>
                  </a:lnTo>
                  <a:lnTo>
                    <a:pt x="3509" y="722"/>
                  </a:lnTo>
                  <a:lnTo>
                    <a:pt x="3508" y="714"/>
                  </a:lnTo>
                  <a:lnTo>
                    <a:pt x="3506" y="705"/>
                  </a:lnTo>
                  <a:lnTo>
                    <a:pt x="3505" y="696"/>
                  </a:lnTo>
                  <a:lnTo>
                    <a:pt x="3502" y="678"/>
                  </a:lnTo>
                  <a:lnTo>
                    <a:pt x="3501" y="659"/>
                  </a:lnTo>
                  <a:lnTo>
                    <a:pt x="3500" y="640"/>
                  </a:lnTo>
                  <a:lnTo>
                    <a:pt x="3500" y="636"/>
                  </a:lnTo>
                  <a:lnTo>
                    <a:pt x="3714" y="636"/>
                  </a:lnTo>
                  <a:lnTo>
                    <a:pt x="3714" y="640"/>
                  </a:lnTo>
                  <a:lnTo>
                    <a:pt x="3715" y="649"/>
                  </a:lnTo>
                  <a:lnTo>
                    <a:pt x="3716" y="658"/>
                  </a:lnTo>
                  <a:lnTo>
                    <a:pt x="3717" y="667"/>
                  </a:lnTo>
                  <a:lnTo>
                    <a:pt x="3718" y="675"/>
                  </a:lnTo>
                  <a:lnTo>
                    <a:pt x="3720" y="683"/>
                  </a:lnTo>
                  <a:lnTo>
                    <a:pt x="3722" y="691"/>
                  </a:lnTo>
                  <a:lnTo>
                    <a:pt x="3725" y="699"/>
                  </a:lnTo>
                  <a:lnTo>
                    <a:pt x="3727" y="706"/>
                  </a:lnTo>
                  <a:lnTo>
                    <a:pt x="3734" y="719"/>
                  </a:lnTo>
                  <a:lnTo>
                    <a:pt x="3738" y="725"/>
                  </a:lnTo>
                  <a:lnTo>
                    <a:pt x="3742" y="731"/>
                  </a:lnTo>
                  <a:lnTo>
                    <a:pt x="3746" y="737"/>
                  </a:lnTo>
                  <a:lnTo>
                    <a:pt x="3751" y="742"/>
                  </a:lnTo>
                  <a:lnTo>
                    <a:pt x="3754" y="745"/>
                  </a:lnTo>
                  <a:lnTo>
                    <a:pt x="3756" y="747"/>
                  </a:lnTo>
                  <a:lnTo>
                    <a:pt x="3762" y="752"/>
                  </a:lnTo>
                  <a:lnTo>
                    <a:pt x="3768" y="756"/>
                  </a:lnTo>
                  <a:lnTo>
                    <a:pt x="3774" y="761"/>
                  </a:lnTo>
                  <a:lnTo>
                    <a:pt x="3780" y="764"/>
                  </a:lnTo>
                  <a:lnTo>
                    <a:pt x="3787" y="768"/>
                  </a:lnTo>
                  <a:lnTo>
                    <a:pt x="3802" y="774"/>
                  </a:lnTo>
                  <a:lnTo>
                    <a:pt x="3819" y="779"/>
                  </a:lnTo>
                  <a:lnTo>
                    <a:pt x="3827" y="781"/>
                  </a:lnTo>
                  <a:lnTo>
                    <a:pt x="3836" y="783"/>
                  </a:lnTo>
                  <a:lnTo>
                    <a:pt x="3857" y="786"/>
                  </a:lnTo>
                  <a:lnTo>
                    <a:pt x="3877" y="787"/>
                  </a:lnTo>
                  <a:lnTo>
                    <a:pt x="3900" y="788"/>
                  </a:lnTo>
                  <a:lnTo>
                    <a:pt x="3919" y="787"/>
                  </a:lnTo>
                  <a:lnTo>
                    <a:pt x="3937" y="786"/>
                  </a:lnTo>
                  <a:lnTo>
                    <a:pt x="3945" y="785"/>
                  </a:lnTo>
                  <a:lnTo>
                    <a:pt x="3954" y="784"/>
                  </a:lnTo>
                  <a:lnTo>
                    <a:pt x="3962" y="783"/>
                  </a:lnTo>
                  <a:lnTo>
                    <a:pt x="3970" y="781"/>
                  </a:lnTo>
                  <a:lnTo>
                    <a:pt x="3985" y="777"/>
                  </a:lnTo>
                  <a:lnTo>
                    <a:pt x="3998" y="773"/>
                  </a:lnTo>
                  <a:lnTo>
                    <a:pt x="4011" y="767"/>
                  </a:lnTo>
                  <a:lnTo>
                    <a:pt x="4022" y="761"/>
                  </a:lnTo>
                  <a:lnTo>
                    <a:pt x="4032" y="754"/>
                  </a:lnTo>
                  <a:lnTo>
                    <a:pt x="4037" y="751"/>
                  </a:lnTo>
                  <a:lnTo>
                    <a:pt x="4041" y="747"/>
                  </a:lnTo>
                  <a:lnTo>
                    <a:pt x="4045" y="743"/>
                  </a:lnTo>
                  <a:lnTo>
                    <a:pt x="4048" y="739"/>
                  </a:lnTo>
                  <a:lnTo>
                    <a:pt x="4055" y="730"/>
                  </a:lnTo>
                  <a:lnTo>
                    <a:pt x="4060" y="721"/>
                  </a:lnTo>
                  <a:lnTo>
                    <a:pt x="4061" y="716"/>
                  </a:lnTo>
                  <a:lnTo>
                    <a:pt x="4063" y="711"/>
                  </a:lnTo>
                  <a:lnTo>
                    <a:pt x="4064" y="705"/>
                  </a:lnTo>
                  <a:lnTo>
                    <a:pt x="4065" y="700"/>
                  </a:lnTo>
                  <a:lnTo>
                    <a:pt x="4066" y="689"/>
                  </a:lnTo>
                  <a:lnTo>
                    <a:pt x="4066" y="681"/>
                  </a:lnTo>
                  <a:lnTo>
                    <a:pt x="4064" y="673"/>
                  </a:lnTo>
                  <a:lnTo>
                    <a:pt x="4062" y="666"/>
                  </a:lnTo>
                  <a:lnTo>
                    <a:pt x="4060" y="659"/>
                  </a:lnTo>
                  <a:lnTo>
                    <a:pt x="4056" y="652"/>
                  </a:lnTo>
                  <a:lnTo>
                    <a:pt x="4052" y="645"/>
                  </a:lnTo>
                  <a:lnTo>
                    <a:pt x="4047" y="639"/>
                  </a:lnTo>
                  <a:lnTo>
                    <a:pt x="4042" y="633"/>
                  </a:lnTo>
                  <a:lnTo>
                    <a:pt x="4035" y="628"/>
                  </a:lnTo>
                  <a:lnTo>
                    <a:pt x="4028" y="623"/>
                  </a:lnTo>
                  <a:lnTo>
                    <a:pt x="4020" y="618"/>
                  </a:lnTo>
                  <a:lnTo>
                    <a:pt x="4012" y="614"/>
                  </a:lnTo>
                  <a:lnTo>
                    <a:pt x="4002" y="609"/>
                  </a:lnTo>
                  <a:lnTo>
                    <a:pt x="3992" y="606"/>
                  </a:lnTo>
                  <a:lnTo>
                    <a:pt x="3981" y="602"/>
                  </a:lnTo>
                  <a:lnTo>
                    <a:pt x="3969" y="599"/>
                  </a:lnTo>
                  <a:lnTo>
                    <a:pt x="3802" y="557"/>
                  </a:lnTo>
                  <a:lnTo>
                    <a:pt x="3767" y="548"/>
                  </a:lnTo>
                  <a:lnTo>
                    <a:pt x="3751" y="544"/>
                  </a:lnTo>
                  <a:lnTo>
                    <a:pt x="3735" y="539"/>
                  </a:lnTo>
                  <a:lnTo>
                    <a:pt x="3707" y="529"/>
                  </a:lnTo>
                  <a:lnTo>
                    <a:pt x="3681" y="519"/>
                  </a:lnTo>
                  <a:lnTo>
                    <a:pt x="3669" y="513"/>
                  </a:lnTo>
                  <a:lnTo>
                    <a:pt x="3657" y="508"/>
                  </a:lnTo>
                  <a:lnTo>
                    <a:pt x="3636" y="496"/>
                  </a:lnTo>
                  <a:lnTo>
                    <a:pt x="3618" y="484"/>
                  </a:lnTo>
                  <a:lnTo>
                    <a:pt x="3609" y="477"/>
                  </a:lnTo>
                  <a:lnTo>
                    <a:pt x="3601" y="471"/>
                  </a:lnTo>
                  <a:lnTo>
                    <a:pt x="3597" y="467"/>
                  </a:lnTo>
                  <a:lnTo>
                    <a:pt x="3593" y="463"/>
                  </a:lnTo>
                  <a:lnTo>
                    <a:pt x="3585" y="455"/>
                  </a:lnTo>
                  <a:lnTo>
                    <a:pt x="3577" y="446"/>
                  </a:lnTo>
                  <a:lnTo>
                    <a:pt x="3570" y="437"/>
                  </a:lnTo>
                  <a:lnTo>
                    <a:pt x="3563" y="427"/>
                  </a:lnTo>
                  <a:lnTo>
                    <a:pt x="3557" y="416"/>
                  </a:lnTo>
                  <a:lnTo>
                    <a:pt x="3552" y="405"/>
                  </a:lnTo>
                  <a:lnTo>
                    <a:pt x="3547" y="394"/>
                  </a:lnTo>
                  <a:lnTo>
                    <a:pt x="3542" y="382"/>
                  </a:lnTo>
                  <a:lnTo>
                    <a:pt x="3538" y="369"/>
                  </a:lnTo>
                  <a:lnTo>
                    <a:pt x="3535" y="357"/>
                  </a:lnTo>
                  <a:lnTo>
                    <a:pt x="3532" y="343"/>
                  </a:lnTo>
                  <a:lnTo>
                    <a:pt x="3530" y="330"/>
                  </a:lnTo>
                  <a:lnTo>
                    <a:pt x="3528" y="316"/>
                  </a:lnTo>
                  <a:lnTo>
                    <a:pt x="3527" y="302"/>
                  </a:lnTo>
                  <a:lnTo>
                    <a:pt x="3527" y="288"/>
                  </a:lnTo>
                  <a:lnTo>
                    <a:pt x="3527" y="271"/>
                  </a:lnTo>
                  <a:lnTo>
                    <a:pt x="3529" y="255"/>
                  </a:lnTo>
                  <a:lnTo>
                    <a:pt x="3531" y="239"/>
                  </a:lnTo>
                  <a:lnTo>
                    <a:pt x="3533" y="223"/>
                  </a:lnTo>
                  <a:lnTo>
                    <a:pt x="3537" y="209"/>
                  </a:lnTo>
                  <a:lnTo>
                    <a:pt x="3541" y="194"/>
                  </a:lnTo>
                  <a:lnTo>
                    <a:pt x="3544" y="187"/>
                  </a:lnTo>
                  <a:lnTo>
                    <a:pt x="3547" y="180"/>
                  </a:lnTo>
                  <a:lnTo>
                    <a:pt x="3552" y="167"/>
                  </a:lnTo>
                  <a:lnTo>
                    <a:pt x="3556" y="160"/>
                  </a:lnTo>
                  <a:lnTo>
                    <a:pt x="3559" y="154"/>
                  </a:lnTo>
                  <a:lnTo>
                    <a:pt x="3563" y="147"/>
                  </a:lnTo>
                  <a:lnTo>
                    <a:pt x="3566" y="141"/>
                  </a:lnTo>
                  <a:lnTo>
                    <a:pt x="3570" y="135"/>
                  </a:lnTo>
                  <a:lnTo>
                    <a:pt x="3575" y="129"/>
                  </a:lnTo>
                  <a:lnTo>
                    <a:pt x="3583" y="117"/>
                  </a:lnTo>
                  <a:lnTo>
                    <a:pt x="3593" y="106"/>
                  </a:lnTo>
                  <a:lnTo>
                    <a:pt x="3603" y="96"/>
                  </a:lnTo>
                  <a:lnTo>
                    <a:pt x="3614" y="86"/>
                  </a:lnTo>
                  <a:lnTo>
                    <a:pt x="3626" y="76"/>
                  </a:lnTo>
                  <a:lnTo>
                    <a:pt x="3638" y="67"/>
                  </a:lnTo>
                  <a:lnTo>
                    <a:pt x="3651" y="59"/>
                  </a:lnTo>
                  <a:lnTo>
                    <a:pt x="3665" y="51"/>
                  </a:lnTo>
                  <a:lnTo>
                    <a:pt x="3679" y="43"/>
                  </a:lnTo>
                  <a:lnTo>
                    <a:pt x="3694" y="36"/>
                  </a:lnTo>
                  <a:lnTo>
                    <a:pt x="3710" y="30"/>
                  </a:lnTo>
                  <a:lnTo>
                    <a:pt x="3726" y="25"/>
                  </a:lnTo>
                  <a:lnTo>
                    <a:pt x="3743" y="19"/>
                  </a:lnTo>
                  <a:lnTo>
                    <a:pt x="3752" y="17"/>
                  </a:lnTo>
                  <a:lnTo>
                    <a:pt x="3761" y="15"/>
                  </a:lnTo>
                  <a:lnTo>
                    <a:pt x="3779" y="11"/>
                  </a:lnTo>
                  <a:lnTo>
                    <a:pt x="3798" y="8"/>
                  </a:lnTo>
                  <a:lnTo>
                    <a:pt x="3817" y="5"/>
                  </a:lnTo>
                  <a:lnTo>
                    <a:pt x="3837" y="3"/>
                  </a:lnTo>
                  <a:lnTo>
                    <a:pt x="3847" y="2"/>
                  </a:lnTo>
                  <a:lnTo>
                    <a:pt x="3858" y="1"/>
                  </a:lnTo>
                  <a:lnTo>
                    <a:pt x="3879" y="0"/>
                  </a:lnTo>
                  <a:lnTo>
                    <a:pt x="3901" y="0"/>
                  </a:lnTo>
                  <a:lnTo>
                    <a:pt x="3929" y="0"/>
                  </a:lnTo>
                  <a:lnTo>
                    <a:pt x="3942" y="1"/>
                  </a:lnTo>
                  <a:lnTo>
                    <a:pt x="3955" y="2"/>
                  </a:lnTo>
                  <a:lnTo>
                    <a:pt x="3981" y="4"/>
                  </a:lnTo>
                  <a:lnTo>
                    <a:pt x="3993" y="6"/>
                  </a:lnTo>
                  <a:lnTo>
                    <a:pt x="4005" y="8"/>
                  </a:lnTo>
                  <a:lnTo>
                    <a:pt x="4028" y="13"/>
                  </a:lnTo>
                  <a:lnTo>
                    <a:pt x="4051" y="19"/>
                  </a:lnTo>
                  <a:lnTo>
                    <a:pt x="4062" y="22"/>
                  </a:lnTo>
                  <a:lnTo>
                    <a:pt x="4072" y="25"/>
                  </a:lnTo>
                  <a:lnTo>
                    <a:pt x="4092" y="33"/>
                  </a:lnTo>
                  <a:lnTo>
                    <a:pt x="4112" y="42"/>
                  </a:lnTo>
                  <a:lnTo>
                    <a:pt x="4121" y="47"/>
                  </a:lnTo>
                  <a:lnTo>
                    <a:pt x="4130" y="52"/>
                  </a:lnTo>
                  <a:lnTo>
                    <a:pt x="4139" y="57"/>
                  </a:lnTo>
                  <a:lnTo>
                    <a:pt x="4147" y="63"/>
                  </a:lnTo>
                  <a:lnTo>
                    <a:pt x="4155" y="69"/>
                  </a:lnTo>
                  <a:lnTo>
                    <a:pt x="4163" y="75"/>
                  </a:lnTo>
                  <a:lnTo>
                    <a:pt x="4171" y="81"/>
                  </a:lnTo>
                  <a:lnTo>
                    <a:pt x="4178" y="88"/>
                  </a:lnTo>
                  <a:lnTo>
                    <a:pt x="4192" y="102"/>
                  </a:lnTo>
                  <a:lnTo>
                    <a:pt x="4199" y="109"/>
                  </a:lnTo>
                  <a:lnTo>
                    <a:pt x="4205" y="117"/>
                  </a:lnTo>
                  <a:lnTo>
                    <a:pt x="4218" y="133"/>
                  </a:lnTo>
                  <a:lnTo>
                    <a:pt x="4223" y="141"/>
                  </a:lnTo>
                  <a:lnTo>
                    <a:pt x="4229" y="150"/>
                  </a:lnTo>
                  <a:lnTo>
                    <a:pt x="4234" y="159"/>
                  </a:lnTo>
                  <a:lnTo>
                    <a:pt x="4238" y="168"/>
                  </a:lnTo>
                  <a:lnTo>
                    <a:pt x="4242" y="178"/>
                  </a:lnTo>
                  <a:lnTo>
                    <a:pt x="4246" y="188"/>
                  </a:lnTo>
                  <a:lnTo>
                    <a:pt x="4250" y="198"/>
                  </a:lnTo>
                  <a:lnTo>
                    <a:pt x="4253" y="208"/>
                  </a:lnTo>
                  <a:lnTo>
                    <a:pt x="4257" y="219"/>
                  </a:lnTo>
                  <a:lnTo>
                    <a:pt x="4259" y="231"/>
                  </a:lnTo>
                  <a:lnTo>
                    <a:pt x="4265" y="255"/>
                  </a:lnTo>
                  <a:lnTo>
                    <a:pt x="4269" y="282"/>
                  </a:lnTo>
                  <a:lnTo>
                    <a:pt x="4272" y="311"/>
                  </a:lnTo>
                  <a:lnTo>
                    <a:pt x="4272" y="316"/>
                  </a:lnTo>
                  <a:lnTo>
                    <a:pt x="4058" y="316"/>
                  </a:lnTo>
                  <a:lnTo>
                    <a:pt x="4058" y="296"/>
                  </a:lnTo>
                  <a:lnTo>
                    <a:pt x="4057" y="289"/>
                  </a:lnTo>
                  <a:lnTo>
                    <a:pt x="4057" y="282"/>
                  </a:lnTo>
                  <a:lnTo>
                    <a:pt x="4055" y="270"/>
                  </a:lnTo>
                  <a:lnTo>
                    <a:pt x="4051" y="258"/>
                  </a:lnTo>
                  <a:lnTo>
                    <a:pt x="4049" y="252"/>
                  </a:lnTo>
                  <a:lnTo>
                    <a:pt x="4047" y="246"/>
                  </a:lnTo>
                  <a:lnTo>
                    <a:pt x="4041" y="236"/>
                  </a:lnTo>
                  <a:lnTo>
                    <a:pt x="4033" y="226"/>
                  </a:lnTo>
                  <a:lnTo>
                    <a:pt x="4025" y="217"/>
                  </a:lnTo>
                  <a:lnTo>
                    <a:pt x="4020" y="213"/>
                  </a:lnTo>
                  <a:lnTo>
                    <a:pt x="4015" y="210"/>
                  </a:lnTo>
                  <a:lnTo>
                    <a:pt x="4010" y="206"/>
                  </a:lnTo>
                  <a:lnTo>
                    <a:pt x="4004" y="202"/>
                  </a:lnTo>
                  <a:lnTo>
                    <a:pt x="3998" y="199"/>
                  </a:lnTo>
                  <a:lnTo>
                    <a:pt x="3992" y="196"/>
                  </a:lnTo>
                  <a:lnTo>
                    <a:pt x="3986" y="193"/>
                  </a:lnTo>
                  <a:lnTo>
                    <a:pt x="3979" y="191"/>
                  </a:lnTo>
                  <a:lnTo>
                    <a:pt x="3964" y="187"/>
                  </a:lnTo>
                  <a:lnTo>
                    <a:pt x="3949" y="183"/>
                  </a:lnTo>
                  <a:lnTo>
                    <a:pt x="3932" y="181"/>
                  </a:lnTo>
                  <a:lnTo>
                    <a:pt x="3923" y="180"/>
                  </a:lnTo>
                  <a:lnTo>
                    <a:pt x="3914" y="179"/>
                  </a:lnTo>
                  <a:lnTo>
                    <a:pt x="3895" y="179"/>
                  </a:lnTo>
                  <a:lnTo>
                    <a:pt x="3878" y="179"/>
                  </a:lnTo>
                  <a:lnTo>
                    <a:pt x="3862" y="180"/>
                  </a:lnTo>
                  <a:lnTo>
                    <a:pt x="3845" y="182"/>
                  </a:lnTo>
                  <a:lnTo>
                    <a:pt x="3830" y="185"/>
                  </a:lnTo>
                  <a:lnTo>
                    <a:pt x="3817" y="188"/>
                  </a:lnTo>
                  <a:lnTo>
                    <a:pt x="3804" y="193"/>
                  </a:lnTo>
                  <a:lnTo>
                    <a:pt x="3792" y="197"/>
                  </a:lnTo>
                  <a:lnTo>
                    <a:pt x="3782" y="203"/>
                  </a:lnTo>
                  <a:lnTo>
                    <a:pt x="3773" y="209"/>
                  </a:lnTo>
                  <a:lnTo>
                    <a:pt x="3764" y="216"/>
                  </a:lnTo>
                  <a:lnTo>
                    <a:pt x="3761" y="219"/>
                  </a:lnTo>
                  <a:lnTo>
                    <a:pt x="3757" y="223"/>
                  </a:lnTo>
                  <a:lnTo>
                    <a:pt x="3754" y="227"/>
                  </a:lnTo>
                  <a:lnTo>
                    <a:pt x="3751" y="231"/>
                  </a:lnTo>
                  <a:lnTo>
                    <a:pt x="3749" y="235"/>
                  </a:lnTo>
                  <a:lnTo>
                    <a:pt x="3747" y="240"/>
                  </a:lnTo>
                  <a:lnTo>
                    <a:pt x="3745" y="244"/>
                  </a:lnTo>
                  <a:lnTo>
                    <a:pt x="3743" y="249"/>
                  </a:lnTo>
                  <a:lnTo>
                    <a:pt x="3742" y="253"/>
                  </a:lnTo>
                  <a:lnTo>
                    <a:pt x="3741" y="258"/>
                  </a:lnTo>
                  <a:lnTo>
                    <a:pt x="3741" y="263"/>
                  </a:lnTo>
                  <a:lnTo>
                    <a:pt x="3741" y="268"/>
                  </a:lnTo>
                  <a:lnTo>
                    <a:pt x="3741" y="275"/>
                  </a:lnTo>
                  <a:lnTo>
                    <a:pt x="3742" y="282"/>
                  </a:lnTo>
                  <a:lnTo>
                    <a:pt x="3744" y="288"/>
                  </a:lnTo>
                  <a:lnTo>
                    <a:pt x="3746" y="294"/>
                  </a:lnTo>
                  <a:lnTo>
                    <a:pt x="3749" y="299"/>
                  </a:lnTo>
                  <a:lnTo>
                    <a:pt x="3752" y="305"/>
                  </a:lnTo>
                  <a:lnTo>
                    <a:pt x="3756" y="310"/>
                  </a:lnTo>
                  <a:lnTo>
                    <a:pt x="3761" y="315"/>
                  </a:lnTo>
                  <a:lnTo>
                    <a:pt x="3766" y="319"/>
                  </a:lnTo>
                  <a:lnTo>
                    <a:pt x="3772" y="323"/>
                  </a:lnTo>
                  <a:lnTo>
                    <a:pt x="3779" y="327"/>
                  </a:lnTo>
                  <a:lnTo>
                    <a:pt x="3786" y="331"/>
                  </a:lnTo>
                  <a:lnTo>
                    <a:pt x="3794" y="335"/>
                  </a:lnTo>
                  <a:lnTo>
                    <a:pt x="3803" y="338"/>
                  </a:lnTo>
                  <a:lnTo>
                    <a:pt x="3812" y="341"/>
                  </a:lnTo>
                  <a:lnTo>
                    <a:pt x="3822" y="343"/>
                  </a:lnTo>
                  <a:lnTo>
                    <a:pt x="4009" y="387"/>
                  </a:lnTo>
                  <a:lnTo>
                    <a:pt x="4028" y="392"/>
                  </a:lnTo>
                  <a:lnTo>
                    <a:pt x="4046" y="396"/>
                  </a:lnTo>
                  <a:lnTo>
                    <a:pt x="4078" y="406"/>
                  </a:lnTo>
                  <a:lnTo>
                    <a:pt x="4093" y="411"/>
                  </a:lnTo>
                  <a:lnTo>
                    <a:pt x="4107" y="416"/>
                  </a:lnTo>
                  <a:lnTo>
                    <a:pt x="4121" y="421"/>
                  </a:lnTo>
                  <a:lnTo>
                    <a:pt x="4133" y="427"/>
                  </a:lnTo>
                  <a:lnTo>
                    <a:pt x="4145" y="432"/>
                  </a:lnTo>
                  <a:lnTo>
                    <a:pt x="4156" y="438"/>
                  </a:lnTo>
                  <a:lnTo>
                    <a:pt x="4167" y="444"/>
                  </a:lnTo>
                  <a:lnTo>
                    <a:pt x="4177" y="450"/>
                  </a:lnTo>
                  <a:lnTo>
                    <a:pt x="4181" y="454"/>
                  </a:lnTo>
                  <a:lnTo>
                    <a:pt x="4186" y="457"/>
                  </a:lnTo>
                  <a:lnTo>
                    <a:pt x="4195" y="464"/>
                  </a:lnTo>
                  <a:lnTo>
                    <a:pt x="4204" y="471"/>
                  </a:lnTo>
                  <a:lnTo>
                    <a:pt x="4213" y="479"/>
                  </a:lnTo>
                  <a:lnTo>
                    <a:pt x="4222" y="487"/>
                  </a:lnTo>
                  <a:lnTo>
                    <a:pt x="4230" y="496"/>
                  </a:lnTo>
                  <a:lnTo>
                    <a:pt x="4238" y="505"/>
                  </a:lnTo>
                  <a:lnTo>
                    <a:pt x="4245" y="515"/>
                  </a:lnTo>
                  <a:lnTo>
                    <a:pt x="4251" y="524"/>
                  </a:lnTo>
                  <a:lnTo>
                    <a:pt x="4257" y="535"/>
                  </a:lnTo>
                  <a:lnTo>
                    <a:pt x="4262" y="545"/>
                  </a:lnTo>
                  <a:lnTo>
                    <a:pt x="4267" y="556"/>
                  </a:lnTo>
                  <a:lnTo>
                    <a:pt x="4271" y="568"/>
                  </a:lnTo>
                  <a:lnTo>
                    <a:pt x="4275" y="579"/>
                  </a:lnTo>
                  <a:lnTo>
                    <a:pt x="4278" y="591"/>
                  </a:lnTo>
                  <a:lnTo>
                    <a:pt x="4280" y="604"/>
                  </a:lnTo>
                  <a:lnTo>
                    <a:pt x="4282" y="616"/>
                  </a:lnTo>
                  <a:lnTo>
                    <a:pt x="4284" y="629"/>
                  </a:lnTo>
                  <a:lnTo>
                    <a:pt x="4284" y="636"/>
                  </a:lnTo>
                  <a:lnTo>
                    <a:pt x="4285" y="643"/>
                  </a:lnTo>
                  <a:lnTo>
                    <a:pt x="4285" y="656"/>
                  </a:lnTo>
                  <a:lnTo>
                    <a:pt x="4285" y="674"/>
                  </a:lnTo>
                  <a:lnTo>
                    <a:pt x="4283" y="692"/>
                  </a:lnTo>
                  <a:lnTo>
                    <a:pt x="4281" y="708"/>
                  </a:lnTo>
                  <a:lnTo>
                    <a:pt x="4278" y="725"/>
                  </a:lnTo>
                  <a:lnTo>
                    <a:pt x="4277" y="733"/>
                  </a:lnTo>
                  <a:lnTo>
                    <a:pt x="4275" y="741"/>
                  </a:lnTo>
                  <a:lnTo>
                    <a:pt x="4270" y="756"/>
                  </a:lnTo>
                  <a:lnTo>
                    <a:pt x="4265" y="771"/>
                  </a:lnTo>
                  <a:lnTo>
                    <a:pt x="4259" y="786"/>
                  </a:lnTo>
                  <a:lnTo>
                    <a:pt x="4252" y="800"/>
                  </a:lnTo>
                  <a:lnTo>
                    <a:pt x="4244" y="813"/>
                  </a:lnTo>
                  <a:lnTo>
                    <a:pt x="4236" y="826"/>
                  </a:lnTo>
                  <a:lnTo>
                    <a:pt x="4226" y="839"/>
                  </a:lnTo>
                  <a:lnTo>
                    <a:pt x="4215" y="851"/>
                  </a:lnTo>
                  <a:lnTo>
                    <a:pt x="4205" y="862"/>
                  </a:lnTo>
                  <a:lnTo>
                    <a:pt x="4193" y="873"/>
                  </a:lnTo>
                  <a:lnTo>
                    <a:pt x="4181" y="883"/>
                  </a:lnTo>
                  <a:lnTo>
                    <a:pt x="4168" y="893"/>
                  </a:lnTo>
                  <a:lnTo>
                    <a:pt x="4154" y="902"/>
                  </a:lnTo>
                  <a:lnTo>
                    <a:pt x="4140" y="911"/>
                  </a:lnTo>
                  <a:lnTo>
                    <a:pt x="4125" y="919"/>
                  </a:lnTo>
                  <a:lnTo>
                    <a:pt x="4110" y="926"/>
                  </a:lnTo>
                  <a:lnTo>
                    <a:pt x="4102" y="930"/>
                  </a:lnTo>
                  <a:lnTo>
                    <a:pt x="4093" y="933"/>
                  </a:lnTo>
                  <a:lnTo>
                    <a:pt x="4076" y="940"/>
                  </a:lnTo>
                  <a:lnTo>
                    <a:pt x="4059" y="945"/>
                  </a:lnTo>
                  <a:lnTo>
                    <a:pt x="4041" y="950"/>
                  </a:lnTo>
                  <a:lnTo>
                    <a:pt x="4022" y="954"/>
                  </a:lnTo>
                  <a:lnTo>
                    <a:pt x="4002" y="958"/>
                  </a:lnTo>
                  <a:lnTo>
                    <a:pt x="3983" y="961"/>
                  </a:lnTo>
                  <a:lnTo>
                    <a:pt x="3962" y="964"/>
                  </a:lnTo>
                  <a:lnTo>
                    <a:pt x="3941" y="965"/>
                  </a:lnTo>
                  <a:lnTo>
                    <a:pt x="3919" y="966"/>
                  </a:lnTo>
                  <a:lnTo>
                    <a:pt x="3897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386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2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971" y="2924944"/>
            <a:ext cx="9289032" cy="2951982"/>
          </a:xfrm>
          <a:noFill/>
        </p:spPr>
        <p:txBody>
          <a:bodyPr lIns="36000" tIns="36000" rIns="36000" bIns="3600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266700" indent="-2667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FFABCC-E740-4439-BE14-45C7851C9BA9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32A62-499F-41D5-833C-F13F1814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1" y="980728"/>
            <a:ext cx="8784976" cy="811367"/>
          </a:xfrm>
        </p:spPr>
        <p:txBody>
          <a:bodyPr lIns="36000" rIns="36000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329FA9-AD99-4441-99A1-0E5C4C4E98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4320" y="332656"/>
            <a:ext cx="1653907" cy="432000"/>
            <a:chOff x="2022475" y="2360613"/>
            <a:chExt cx="8150225" cy="21288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88ADF75-22B5-4F3C-A8B2-BEF877C9B7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4197350"/>
              <a:ext cx="2568575" cy="287338"/>
            </a:xfrm>
            <a:custGeom>
              <a:avLst/>
              <a:gdLst>
                <a:gd name="T0" fmla="*/ 1548 w 1618"/>
                <a:gd name="T1" fmla="*/ 141 h 181"/>
                <a:gd name="T2" fmla="*/ 1541 w 1618"/>
                <a:gd name="T3" fmla="*/ 181 h 181"/>
                <a:gd name="T4" fmla="*/ 1584 w 1618"/>
                <a:gd name="T5" fmla="*/ 40 h 181"/>
                <a:gd name="T6" fmla="*/ 1445 w 1618"/>
                <a:gd name="T7" fmla="*/ 136 h 181"/>
                <a:gd name="T8" fmla="*/ 1479 w 1618"/>
                <a:gd name="T9" fmla="*/ 124 h 181"/>
                <a:gd name="T10" fmla="*/ 1375 w 1618"/>
                <a:gd name="T11" fmla="*/ 0 h 181"/>
                <a:gd name="T12" fmla="*/ 1349 w 1618"/>
                <a:gd name="T13" fmla="*/ 61 h 181"/>
                <a:gd name="T14" fmla="*/ 1295 w 1618"/>
                <a:gd name="T15" fmla="*/ 38 h 181"/>
                <a:gd name="T16" fmla="*/ 1258 w 1618"/>
                <a:gd name="T17" fmla="*/ 78 h 181"/>
                <a:gd name="T18" fmla="*/ 1321 w 1618"/>
                <a:gd name="T19" fmla="*/ 112 h 181"/>
                <a:gd name="T20" fmla="*/ 1298 w 1618"/>
                <a:gd name="T21" fmla="*/ 126 h 181"/>
                <a:gd name="T22" fmla="*/ 1266 w 1618"/>
                <a:gd name="T23" fmla="*/ 137 h 181"/>
                <a:gd name="T24" fmla="*/ 1330 w 1618"/>
                <a:gd name="T25" fmla="*/ 145 h 181"/>
                <a:gd name="T26" fmla="*/ 1353 w 1618"/>
                <a:gd name="T27" fmla="*/ 107 h 181"/>
                <a:gd name="T28" fmla="*/ 1322 w 1618"/>
                <a:gd name="T29" fmla="*/ 82 h 181"/>
                <a:gd name="T30" fmla="*/ 1296 w 1618"/>
                <a:gd name="T31" fmla="*/ 62 h 181"/>
                <a:gd name="T32" fmla="*/ 1352 w 1618"/>
                <a:gd name="T33" fmla="*/ 72 h 181"/>
                <a:gd name="T34" fmla="*/ 1220 w 1618"/>
                <a:gd name="T35" fmla="*/ 70 h 181"/>
                <a:gd name="T36" fmla="*/ 1210 w 1618"/>
                <a:gd name="T37" fmla="*/ 49 h 181"/>
                <a:gd name="T38" fmla="*/ 1090 w 1618"/>
                <a:gd name="T39" fmla="*/ 62 h 181"/>
                <a:gd name="T40" fmla="*/ 1152 w 1618"/>
                <a:gd name="T41" fmla="*/ 103 h 181"/>
                <a:gd name="T42" fmla="*/ 1104 w 1618"/>
                <a:gd name="T43" fmla="*/ 38 h 181"/>
                <a:gd name="T44" fmla="*/ 1052 w 1618"/>
                <a:gd name="T45" fmla="*/ 66 h 181"/>
                <a:gd name="T46" fmla="*/ 1057 w 1618"/>
                <a:gd name="T47" fmla="*/ 130 h 181"/>
                <a:gd name="T48" fmla="*/ 1122 w 1618"/>
                <a:gd name="T49" fmla="*/ 145 h 181"/>
                <a:gd name="T50" fmla="*/ 1118 w 1618"/>
                <a:gd name="T51" fmla="*/ 118 h 181"/>
                <a:gd name="T52" fmla="*/ 1078 w 1618"/>
                <a:gd name="T53" fmla="*/ 108 h 181"/>
                <a:gd name="T54" fmla="*/ 971 w 1618"/>
                <a:gd name="T55" fmla="*/ 81 h 181"/>
                <a:gd name="T56" fmla="*/ 874 w 1618"/>
                <a:gd name="T57" fmla="*/ 148 h 181"/>
                <a:gd name="T58" fmla="*/ 791 w 1618"/>
                <a:gd name="T59" fmla="*/ 65 h 181"/>
                <a:gd name="T60" fmla="*/ 814 w 1618"/>
                <a:gd name="T61" fmla="*/ 148 h 181"/>
                <a:gd name="T62" fmla="*/ 831 w 1618"/>
                <a:gd name="T63" fmla="*/ 44 h 181"/>
                <a:gd name="T64" fmla="*/ 779 w 1618"/>
                <a:gd name="T65" fmla="*/ 42 h 181"/>
                <a:gd name="T66" fmla="*/ 664 w 1618"/>
                <a:gd name="T67" fmla="*/ 122 h 181"/>
                <a:gd name="T68" fmla="*/ 634 w 1618"/>
                <a:gd name="T69" fmla="*/ 0 h 181"/>
                <a:gd name="T70" fmla="*/ 623 w 1618"/>
                <a:gd name="T71" fmla="*/ 145 h 181"/>
                <a:gd name="T72" fmla="*/ 701 w 1618"/>
                <a:gd name="T73" fmla="*/ 139 h 181"/>
                <a:gd name="T74" fmla="*/ 471 w 1618"/>
                <a:gd name="T75" fmla="*/ 63 h 181"/>
                <a:gd name="T76" fmla="*/ 486 w 1618"/>
                <a:gd name="T77" fmla="*/ 113 h 181"/>
                <a:gd name="T78" fmla="*/ 447 w 1618"/>
                <a:gd name="T79" fmla="*/ 117 h 181"/>
                <a:gd name="T80" fmla="*/ 457 w 1618"/>
                <a:gd name="T81" fmla="*/ 64 h 181"/>
                <a:gd name="T82" fmla="*/ 420 w 1618"/>
                <a:gd name="T83" fmla="*/ 57 h 181"/>
                <a:gd name="T84" fmla="*/ 414 w 1618"/>
                <a:gd name="T85" fmla="*/ 121 h 181"/>
                <a:gd name="T86" fmla="*/ 471 w 1618"/>
                <a:gd name="T87" fmla="*/ 149 h 181"/>
                <a:gd name="T88" fmla="*/ 520 w 1618"/>
                <a:gd name="T89" fmla="*/ 110 h 181"/>
                <a:gd name="T90" fmla="*/ 503 w 1618"/>
                <a:gd name="T91" fmla="*/ 50 h 181"/>
                <a:gd name="T92" fmla="*/ 343 w 1618"/>
                <a:gd name="T93" fmla="*/ 42 h 181"/>
                <a:gd name="T94" fmla="*/ 355 w 1618"/>
                <a:gd name="T95" fmla="*/ 145 h 181"/>
                <a:gd name="T96" fmla="*/ 375 w 1618"/>
                <a:gd name="T97" fmla="*/ 116 h 181"/>
                <a:gd name="T98" fmla="*/ 216 w 1618"/>
                <a:gd name="T99" fmla="*/ 119 h 181"/>
                <a:gd name="T100" fmla="*/ 181 w 1618"/>
                <a:gd name="T101" fmla="*/ 120 h 181"/>
                <a:gd name="T102" fmla="*/ 216 w 1618"/>
                <a:gd name="T103" fmla="*/ 99 h 181"/>
                <a:gd name="T104" fmla="*/ 202 w 1618"/>
                <a:gd name="T105" fmla="*/ 61 h 181"/>
                <a:gd name="T106" fmla="*/ 209 w 1618"/>
                <a:gd name="T107" fmla="*/ 78 h 181"/>
                <a:gd name="T108" fmla="*/ 150 w 1618"/>
                <a:gd name="T109" fmla="*/ 112 h 181"/>
                <a:gd name="T110" fmla="*/ 180 w 1618"/>
                <a:gd name="T111" fmla="*/ 149 h 181"/>
                <a:gd name="T112" fmla="*/ 251 w 1618"/>
                <a:gd name="T113" fmla="*/ 135 h 181"/>
                <a:gd name="T114" fmla="*/ 229 w 1618"/>
                <a:gd name="T115" fmla="*/ 42 h 181"/>
                <a:gd name="T116" fmla="*/ 161 w 1618"/>
                <a:gd name="T117" fmla="*/ 52 h 181"/>
                <a:gd name="T118" fmla="*/ 102 w 1618"/>
                <a:gd name="T119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8" h="181">
                  <a:moveTo>
                    <a:pt x="1584" y="40"/>
                  </a:moveTo>
                  <a:lnTo>
                    <a:pt x="1570" y="89"/>
                  </a:lnTo>
                  <a:lnTo>
                    <a:pt x="1567" y="102"/>
                  </a:lnTo>
                  <a:lnTo>
                    <a:pt x="1565" y="113"/>
                  </a:lnTo>
                  <a:lnTo>
                    <a:pt x="1563" y="109"/>
                  </a:lnTo>
                  <a:lnTo>
                    <a:pt x="1561" y="99"/>
                  </a:lnTo>
                  <a:lnTo>
                    <a:pt x="1558" y="89"/>
                  </a:lnTo>
                  <a:lnTo>
                    <a:pt x="1542" y="40"/>
                  </a:lnTo>
                  <a:lnTo>
                    <a:pt x="1509" y="40"/>
                  </a:lnTo>
                  <a:lnTo>
                    <a:pt x="1544" y="130"/>
                  </a:lnTo>
                  <a:lnTo>
                    <a:pt x="1548" y="139"/>
                  </a:lnTo>
                  <a:lnTo>
                    <a:pt x="1548" y="141"/>
                  </a:lnTo>
                  <a:lnTo>
                    <a:pt x="1548" y="144"/>
                  </a:lnTo>
                  <a:lnTo>
                    <a:pt x="1548" y="147"/>
                  </a:lnTo>
                  <a:lnTo>
                    <a:pt x="1547" y="150"/>
                  </a:lnTo>
                  <a:lnTo>
                    <a:pt x="1546" y="152"/>
                  </a:lnTo>
                  <a:lnTo>
                    <a:pt x="1544" y="154"/>
                  </a:lnTo>
                  <a:lnTo>
                    <a:pt x="1542" y="156"/>
                  </a:lnTo>
                  <a:lnTo>
                    <a:pt x="1539" y="157"/>
                  </a:lnTo>
                  <a:lnTo>
                    <a:pt x="1535" y="157"/>
                  </a:lnTo>
                  <a:lnTo>
                    <a:pt x="1531" y="158"/>
                  </a:lnTo>
                  <a:lnTo>
                    <a:pt x="1523" y="158"/>
                  </a:lnTo>
                  <a:lnTo>
                    <a:pt x="1523" y="181"/>
                  </a:lnTo>
                  <a:lnTo>
                    <a:pt x="1541" y="181"/>
                  </a:lnTo>
                  <a:lnTo>
                    <a:pt x="1549" y="181"/>
                  </a:lnTo>
                  <a:lnTo>
                    <a:pt x="1556" y="180"/>
                  </a:lnTo>
                  <a:lnTo>
                    <a:pt x="1561" y="178"/>
                  </a:lnTo>
                  <a:lnTo>
                    <a:pt x="1564" y="177"/>
                  </a:lnTo>
                  <a:lnTo>
                    <a:pt x="1566" y="176"/>
                  </a:lnTo>
                  <a:lnTo>
                    <a:pt x="1568" y="174"/>
                  </a:lnTo>
                  <a:lnTo>
                    <a:pt x="1570" y="171"/>
                  </a:lnTo>
                  <a:lnTo>
                    <a:pt x="1573" y="165"/>
                  </a:lnTo>
                  <a:lnTo>
                    <a:pt x="1577" y="158"/>
                  </a:lnTo>
                  <a:lnTo>
                    <a:pt x="1580" y="148"/>
                  </a:lnTo>
                  <a:lnTo>
                    <a:pt x="1618" y="40"/>
                  </a:lnTo>
                  <a:lnTo>
                    <a:pt x="1584" y="40"/>
                  </a:lnTo>
                  <a:close/>
                  <a:moveTo>
                    <a:pt x="1494" y="42"/>
                  </a:moveTo>
                  <a:lnTo>
                    <a:pt x="1474" y="42"/>
                  </a:lnTo>
                  <a:lnTo>
                    <a:pt x="1474" y="8"/>
                  </a:lnTo>
                  <a:lnTo>
                    <a:pt x="1442" y="8"/>
                  </a:lnTo>
                  <a:lnTo>
                    <a:pt x="1442" y="42"/>
                  </a:lnTo>
                  <a:lnTo>
                    <a:pt x="1427" y="42"/>
                  </a:lnTo>
                  <a:lnTo>
                    <a:pt x="1427" y="64"/>
                  </a:lnTo>
                  <a:lnTo>
                    <a:pt x="1442" y="64"/>
                  </a:lnTo>
                  <a:lnTo>
                    <a:pt x="1442" y="113"/>
                  </a:lnTo>
                  <a:lnTo>
                    <a:pt x="1442" y="124"/>
                  </a:lnTo>
                  <a:lnTo>
                    <a:pt x="1443" y="131"/>
                  </a:lnTo>
                  <a:lnTo>
                    <a:pt x="1445" y="136"/>
                  </a:lnTo>
                  <a:lnTo>
                    <a:pt x="1446" y="139"/>
                  </a:lnTo>
                  <a:lnTo>
                    <a:pt x="1447" y="141"/>
                  </a:lnTo>
                  <a:lnTo>
                    <a:pt x="1449" y="143"/>
                  </a:lnTo>
                  <a:lnTo>
                    <a:pt x="1451" y="144"/>
                  </a:lnTo>
                  <a:lnTo>
                    <a:pt x="1454" y="145"/>
                  </a:lnTo>
                  <a:lnTo>
                    <a:pt x="1456" y="146"/>
                  </a:lnTo>
                  <a:lnTo>
                    <a:pt x="1463" y="147"/>
                  </a:lnTo>
                  <a:lnTo>
                    <a:pt x="1473" y="148"/>
                  </a:lnTo>
                  <a:lnTo>
                    <a:pt x="1492" y="148"/>
                  </a:lnTo>
                  <a:lnTo>
                    <a:pt x="1492" y="124"/>
                  </a:lnTo>
                  <a:lnTo>
                    <a:pt x="1481" y="124"/>
                  </a:lnTo>
                  <a:lnTo>
                    <a:pt x="1479" y="124"/>
                  </a:lnTo>
                  <a:lnTo>
                    <a:pt x="1477" y="124"/>
                  </a:lnTo>
                  <a:lnTo>
                    <a:pt x="1475" y="123"/>
                  </a:lnTo>
                  <a:lnTo>
                    <a:pt x="1474" y="121"/>
                  </a:lnTo>
                  <a:lnTo>
                    <a:pt x="1473" y="119"/>
                  </a:lnTo>
                  <a:lnTo>
                    <a:pt x="1473" y="116"/>
                  </a:lnTo>
                  <a:lnTo>
                    <a:pt x="1473" y="106"/>
                  </a:lnTo>
                  <a:lnTo>
                    <a:pt x="1473" y="64"/>
                  </a:lnTo>
                  <a:lnTo>
                    <a:pt x="1492" y="64"/>
                  </a:lnTo>
                  <a:lnTo>
                    <a:pt x="1492" y="42"/>
                  </a:lnTo>
                  <a:lnTo>
                    <a:pt x="1494" y="42"/>
                  </a:lnTo>
                  <a:close/>
                  <a:moveTo>
                    <a:pt x="1407" y="0"/>
                  </a:moveTo>
                  <a:lnTo>
                    <a:pt x="1375" y="0"/>
                  </a:lnTo>
                  <a:lnTo>
                    <a:pt x="1375" y="26"/>
                  </a:lnTo>
                  <a:lnTo>
                    <a:pt x="1407" y="26"/>
                  </a:lnTo>
                  <a:lnTo>
                    <a:pt x="1407" y="0"/>
                  </a:lnTo>
                  <a:close/>
                  <a:moveTo>
                    <a:pt x="1407" y="40"/>
                  </a:moveTo>
                  <a:lnTo>
                    <a:pt x="1375" y="40"/>
                  </a:lnTo>
                  <a:lnTo>
                    <a:pt x="1375" y="148"/>
                  </a:lnTo>
                  <a:lnTo>
                    <a:pt x="1407" y="148"/>
                  </a:lnTo>
                  <a:lnTo>
                    <a:pt x="1407" y="40"/>
                  </a:lnTo>
                  <a:close/>
                  <a:moveTo>
                    <a:pt x="1352" y="72"/>
                  </a:moveTo>
                  <a:lnTo>
                    <a:pt x="1352" y="68"/>
                  </a:lnTo>
                  <a:lnTo>
                    <a:pt x="1351" y="64"/>
                  </a:lnTo>
                  <a:lnTo>
                    <a:pt x="1349" y="61"/>
                  </a:lnTo>
                  <a:lnTo>
                    <a:pt x="1348" y="57"/>
                  </a:lnTo>
                  <a:lnTo>
                    <a:pt x="1346" y="54"/>
                  </a:lnTo>
                  <a:lnTo>
                    <a:pt x="1344" y="51"/>
                  </a:lnTo>
                  <a:lnTo>
                    <a:pt x="1341" y="49"/>
                  </a:lnTo>
                  <a:lnTo>
                    <a:pt x="1338" y="46"/>
                  </a:lnTo>
                  <a:lnTo>
                    <a:pt x="1332" y="43"/>
                  </a:lnTo>
                  <a:lnTo>
                    <a:pt x="1328" y="41"/>
                  </a:lnTo>
                  <a:lnTo>
                    <a:pt x="1324" y="40"/>
                  </a:lnTo>
                  <a:lnTo>
                    <a:pt x="1315" y="38"/>
                  </a:lnTo>
                  <a:lnTo>
                    <a:pt x="1310" y="38"/>
                  </a:lnTo>
                  <a:lnTo>
                    <a:pt x="1305" y="37"/>
                  </a:lnTo>
                  <a:lnTo>
                    <a:pt x="1295" y="38"/>
                  </a:lnTo>
                  <a:lnTo>
                    <a:pt x="1286" y="40"/>
                  </a:lnTo>
                  <a:lnTo>
                    <a:pt x="1277" y="43"/>
                  </a:lnTo>
                  <a:lnTo>
                    <a:pt x="1270" y="46"/>
                  </a:lnTo>
                  <a:lnTo>
                    <a:pt x="1268" y="49"/>
                  </a:lnTo>
                  <a:lnTo>
                    <a:pt x="1265" y="51"/>
                  </a:lnTo>
                  <a:lnTo>
                    <a:pt x="1263" y="54"/>
                  </a:lnTo>
                  <a:lnTo>
                    <a:pt x="1261" y="57"/>
                  </a:lnTo>
                  <a:lnTo>
                    <a:pt x="1260" y="61"/>
                  </a:lnTo>
                  <a:lnTo>
                    <a:pt x="1259" y="64"/>
                  </a:lnTo>
                  <a:lnTo>
                    <a:pt x="1258" y="68"/>
                  </a:lnTo>
                  <a:lnTo>
                    <a:pt x="1258" y="72"/>
                  </a:lnTo>
                  <a:lnTo>
                    <a:pt x="1258" y="78"/>
                  </a:lnTo>
                  <a:lnTo>
                    <a:pt x="1260" y="83"/>
                  </a:lnTo>
                  <a:lnTo>
                    <a:pt x="1262" y="88"/>
                  </a:lnTo>
                  <a:lnTo>
                    <a:pt x="1264" y="90"/>
                  </a:lnTo>
                  <a:lnTo>
                    <a:pt x="1266" y="92"/>
                  </a:lnTo>
                  <a:lnTo>
                    <a:pt x="1270" y="95"/>
                  </a:lnTo>
                  <a:lnTo>
                    <a:pt x="1276" y="98"/>
                  </a:lnTo>
                  <a:lnTo>
                    <a:pt x="1282" y="101"/>
                  </a:lnTo>
                  <a:lnTo>
                    <a:pt x="1291" y="103"/>
                  </a:lnTo>
                  <a:lnTo>
                    <a:pt x="1311" y="107"/>
                  </a:lnTo>
                  <a:lnTo>
                    <a:pt x="1316" y="109"/>
                  </a:lnTo>
                  <a:lnTo>
                    <a:pt x="1320" y="111"/>
                  </a:lnTo>
                  <a:lnTo>
                    <a:pt x="1321" y="112"/>
                  </a:lnTo>
                  <a:lnTo>
                    <a:pt x="1322" y="113"/>
                  </a:lnTo>
                  <a:lnTo>
                    <a:pt x="1323" y="115"/>
                  </a:lnTo>
                  <a:lnTo>
                    <a:pt x="1323" y="117"/>
                  </a:lnTo>
                  <a:lnTo>
                    <a:pt x="1323" y="119"/>
                  </a:lnTo>
                  <a:lnTo>
                    <a:pt x="1322" y="121"/>
                  </a:lnTo>
                  <a:lnTo>
                    <a:pt x="1320" y="123"/>
                  </a:lnTo>
                  <a:lnTo>
                    <a:pt x="1318" y="124"/>
                  </a:lnTo>
                  <a:lnTo>
                    <a:pt x="1313" y="126"/>
                  </a:lnTo>
                  <a:lnTo>
                    <a:pt x="1310" y="127"/>
                  </a:lnTo>
                  <a:lnTo>
                    <a:pt x="1306" y="127"/>
                  </a:lnTo>
                  <a:lnTo>
                    <a:pt x="1302" y="127"/>
                  </a:lnTo>
                  <a:lnTo>
                    <a:pt x="1298" y="126"/>
                  </a:lnTo>
                  <a:lnTo>
                    <a:pt x="1295" y="125"/>
                  </a:lnTo>
                  <a:lnTo>
                    <a:pt x="1292" y="123"/>
                  </a:lnTo>
                  <a:lnTo>
                    <a:pt x="1289" y="121"/>
                  </a:lnTo>
                  <a:lnTo>
                    <a:pt x="1287" y="119"/>
                  </a:lnTo>
                  <a:lnTo>
                    <a:pt x="1286" y="115"/>
                  </a:lnTo>
                  <a:lnTo>
                    <a:pt x="1285" y="111"/>
                  </a:lnTo>
                  <a:lnTo>
                    <a:pt x="1255" y="111"/>
                  </a:lnTo>
                  <a:lnTo>
                    <a:pt x="1255" y="116"/>
                  </a:lnTo>
                  <a:lnTo>
                    <a:pt x="1256" y="120"/>
                  </a:lnTo>
                  <a:lnTo>
                    <a:pt x="1259" y="127"/>
                  </a:lnTo>
                  <a:lnTo>
                    <a:pt x="1263" y="134"/>
                  </a:lnTo>
                  <a:lnTo>
                    <a:pt x="1266" y="137"/>
                  </a:lnTo>
                  <a:lnTo>
                    <a:pt x="1269" y="139"/>
                  </a:lnTo>
                  <a:lnTo>
                    <a:pt x="1276" y="144"/>
                  </a:lnTo>
                  <a:lnTo>
                    <a:pt x="1280" y="145"/>
                  </a:lnTo>
                  <a:lnTo>
                    <a:pt x="1286" y="147"/>
                  </a:lnTo>
                  <a:lnTo>
                    <a:pt x="1295" y="149"/>
                  </a:lnTo>
                  <a:lnTo>
                    <a:pt x="1301" y="149"/>
                  </a:lnTo>
                  <a:lnTo>
                    <a:pt x="1306" y="149"/>
                  </a:lnTo>
                  <a:lnTo>
                    <a:pt x="1312" y="149"/>
                  </a:lnTo>
                  <a:lnTo>
                    <a:pt x="1317" y="149"/>
                  </a:lnTo>
                  <a:lnTo>
                    <a:pt x="1322" y="148"/>
                  </a:lnTo>
                  <a:lnTo>
                    <a:pt x="1326" y="147"/>
                  </a:lnTo>
                  <a:lnTo>
                    <a:pt x="1330" y="145"/>
                  </a:lnTo>
                  <a:lnTo>
                    <a:pt x="1334" y="144"/>
                  </a:lnTo>
                  <a:lnTo>
                    <a:pt x="1338" y="142"/>
                  </a:lnTo>
                  <a:lnTo>
                    <a:pt x="1341" y="139"/>
                  </a:lnTo>
                  <a:lnTo>
                    <a:pt x="1344" y="137"/>
                  </a:lnTo>
                  <a:lnTo>
                    <a:pt x="1347" y="134"/>
                  </a:lnTo>
                  <a:lnTo>
                    <a:pt x="1349" y="131"/>
                  </a:lnTo>
                  <a:lnTo>
                    <a:pt x="1351" y="128"/>
                  </a:lnTo>
                  <a:lnTo>
                    <a:pt x="1352" y="125"/>
                  </a:lnTo>
                  <a:lnTo>
                    <a:pt x="1353" y="121"/>
                  </a:lnTo>
                  <a:lnTo>
                    <a:pt x="1354" y="117"/>
                  </a:lnTo>
                  <a:lnTo>
                    <a:pt x="1354" y="113"/>
                  </a:lnTo>
                  <a:lnTo>
                    <a:pt x="1353" y="107"/>
                  </a:lnTo>
                  <a:lnTo>
                    <a:pt x="1353" y="104"/>
                  </a:lnTo>
                  <a:lnTo>
                    <a:pt x="1352" y="101"/>
                  </a:lnTo>
                  <a:lnTo>
                    <a:pt x="1349" y="96"/>
                  </a:lnTo>
                  <a:lnTo>
                    <a:pt x="1347" y="94"/>
                  </a:lnTo>
                  <a:lnTo>
                    <a:pt x="1345" y="92"/>
                  </a:lnTo>
                  <a:lnTo>
                    <a:pt x="1342" y="89"/>
                  </a:lnTo>
                  <a:lnTo>
                    <a:pt x="1339" y="87"/>
                  </a:lnTo>
                  <a:lnTo>
                    <a:pt x="1337" y="86"/>
                  </a:lnTo>
                  <a:lnTo>
                    <a:pt x="1334" y="85"/>
                  </a:lnTo>
                  <a:lnTo>
                    <a:pt x="1330" y="84"/>
                  </a:lnTo>
                  <a:lnTo>
                    <a:pt x="1326" y="83"/>
                  </a:lnTo>
                  <a:lnTo>
                    <a:pt x="1322" y="82"/>
                  </a:lnTo>
                  <a:lnTo>
                    <a:pt x="1302" y="78"/>
                  </a:lnTo>
                  <a:lnTo>
                    <a:pt x="1296" y="76"/>
                  </a:lnTo>
                  <a:lnTo>
                    <a:pt x="1292" y="74"/>
                  </a:lnTo>
                  <a:lnTo>
                    <a:pt x="1291" y="73"/>
                  </a:lnTo>
                  <a:lnTo>
                    <a:pt x="1290" y="72"/>
                  </a:lnTo>
                  <a:lnTo>
                    <a:pt x="1290" y="71"/>
                  </a:lnTo>
                  <a:lnTo>
                    <a:pt x="1290" y="70"/>
                  </a:lnTo>
                  <a:lnTo>
                    <a:pt x="1290" y="68"/>
                  </a:lnTo>
                  <a:lnTo>
                    <a:pt x="1291" y="66"/>
                  </a:lnTo>
                  <a:lnTo>
                    <a:pt x="1292" y="64"/>
                  </a:lnTo>
                  <a:lnTo>
                    <a:pt x="1294" y="63"/>
                  </a:lnTo>
                  <a:lnTo>
                    <a:pt x="1296" y="62"/>
                  </a:lnTo>
                  <a:lnTo>
                    <a:pt x="1298" y="62"/>
                  </a:lnTo>
                  <a:lnTo>
                    <a:pt x="1305" y="61"/>
                  </a:lnTo>
                  <a:lnTo>
                    <a:pt x="1308" y="61"/>
                  </a:lnTo>
                  <a:lnTo>
                    <a:pt x="1312" y="62"/>
                  </a:lnTo>
                  <a:lnTo>
                    <a:pt x="1315" y="63"/>
                  </a:lnTo>
                  <a:lnTo>
                    <a:pt x="1317" y="64"/>
                  </a:lnTo>
                  <a:lnTo>
                    <a:pt x="1319" y="66"/>
                  </a:lnTo>
                  <a:lnTo>
                    <a:pt x="1321" y="68"/>
                  </a:lnTo>
                  <a:lnTo>
                    <a:pt x="1322" y="71"/>
                  </a:lnTo>
                  <a:lnTo>
                    <a:pt x="1323" y="74"/>
                  </a:lnTo>
                  <a:lnTo>
                    <a:pt x="1352" y="74"/>
                  </a:lnTo>
                  <a:lnTo>
                    <a:pt x="1352" y="72"/>
                  </a:lnTo>
                  <a:close/>
                  <a:moveTo>
                    <a:pt x="1174" y="40"/>
                  </a:moveTo>
                  <a:lnTo>
                    <a:pt x="1174" y="148"/>
                  </a:lnTo>
                  <a:lnTo>
                    <a:pt x="1206" y="148"/>
                  </a:lnTo>
                  <a:lnTo>
                    <a:pt x="1206" y="117"/>
                  </a:lnTo>
                  <a:lnTo>
                    <a:pt x="1206" y="103"/>
                  </a:lnTo>
                  <a:lnTo>
                    <a:pt x="1207" y="93"/>
                  </a:lnTo>
                  <a:lnTo>
                    <a:pt x="1208" y="85"/>
                  </a:lnTo>
                  <a:lnTo>
                    <a:pt x="1210" y="79"/>
                  </a:lnTo>
                  <a:lnTo>
                    <a:pt x="1212" y="76"/>
                  </a:lnTo>
                  <a:lnTo>
                    <a:pt x="1214" y="74"/>
                  </a:lnTo>
                  <a:lnTo>
                    <a:pt x="1217" y="72"/>
                  </a:lnTo>
                  <a:lnTo>
                    <a:pt x="1220" y="70"/>
                  </a:lnTo>
                  <a:lnTo>
                    <a:pt x="1223" y="69"/>
                  </a:lnTo>
                  <a:lnTo>
                    <a:pt x="1226" y="68"/>
                  </a:lnTo>
                  <a:lnTo>
                    <a:pt x="1234" y="67"/>
                  </a:lnTo>
                  <a:lnTo>
                    <a:pt x="1242" y="67"/>
                  </a:lnTo>
                  <a:lnTo>
                    <a:pt x="1242" y="37"/>
                  </a:lnTo>
                  <a:lnTo>
                    <a:pt x="1235" y="38"/>
                  </a:lnTo>
                  <a:lnTo>
                    <a:pt x="1228" y="38"/>
                  </a:lnTo>
                  <a:lnTo>
                    <a:pt x="1223" y="40"/>
                  </a:lnTo>
                  <a:lnTo>
                    <a:pt x="1218" y="42"/>
                  </a:lnTo>
                  <a:lnTo>
                    <a:pt x="1216" y="43"/>
                  </a:lnTo>
                  <a:lnTo>
                    <a:pt x="1214" y="45"/>
                  </a:lnTo>
                  <a:lnTo>
                    <a:pt x="1210" y="49"/>
                  </a:lnTo>
                  <a:lnTo>
                    <a:pt x="1207" y="54"/>
                  </a:lnTo>
                  <a:lnTo>
                    <a:pt x="1205" y="60"/>
                  </a:lnTo>
                  <a:lnTo>
                    <a:pt x="1206" y="40"/>
                  </a:lnTo>
                  <a:lnTo>
                    <a:pt x="1174" y="40"/>
                  </a:lnTo>
                  <a:close/>
                  <a:moveTo>
                    <a:pt x="1076" y="81"/>
                  </a:moveTo>
                  <a:lnTo>
                    <a:pt x="1077" y="76"/>
                  </a:lnTo>
                  <a:lnTo>
                    <a:pt x="1079" y="72"/>
                  </a:lnTo>
                  <a:lnTo>
                    <a:pt x="1081" y="69"/>
                  </a:lnTo>
                  <a:lnTo>
                    <a:pt x="1084" y="66"/>
                  </a:lnTo>
                  <a:lnTo>
                    <a:pt x="1087" y="64"/>
                  </a:lnTo>
                  <a:lnTo>
                    <a:pt x="1088" y="63"/>
                  </a:lnTo>
                  <a:lnTo>
                    <a:pt x="1090" y="62"/>
                  </a:lnTo>
                  <a:lnTo>
                    <a:pt x="1094" y="61"/>
                  </a:lnTo>
                  <a:lnTo>
                    <a:pt x="1099" y="61"/>
                  </a:lnTo>
                  <a:lnTo>
                    <a:pt x="1103" y="61"/>
                  </a:lnTo>
                  <a:lnTo>
                    <a:pt x="1107" y="62"/>
                  </a:lnTo>
                  <a:lnTo>
                    <a:pt x="1110" y="64"/>
                  </a:lnTo>
                  <a:lnTo>
                    <a:pt x="1113" y="66"/>
                  </a:lnTo>
                  <a:lnTo>
                    <a:pt x="1116" y="69"/>
                  </a:lnTo>
                  <a:lnTo>
                    <a:pt x="1117" y="72"/>
                  </a:lnTo>
                  <a:lnTo>
                    <a:pt x="1119" y="76"/>
                  </a:lnTo>
                  <a:lnTo>
                    <a:pt x="1120" y="81"/>
                  </a:lnTo>
                  <a:lnTo>
                    <a:pt x="1076" y="81"/>
                  </a:lnTo>
                  <a:close/>
                  <a:moveTo>
                    <a:pt x="1152" y="103"/>
                  </a:moveTo>
                  <a:lnTo>
                    <a:pt x="1151" y="93"/>
                  </a:lnTo>
                  <a:lnTo>
                    <a:pt x="1151" y="85"/>
                  </a:lnTo>
                  <a:lnTo>
                    <a:pt x="1149" y="78"/>
                  </a:lnTo>
                  <a:lnTo>
                    <a:pt x="1147" y="71"/>
                  </a:lnTo>
                  <a:lnTo>
                    <a:pt x="1144" y="63"/>
                  </a:lnTo>
                  <a:lnTo>
                    <a:pt x="1140" y="57"/>
                  </a:lnTo>
                  <a:lnTo>
                    <a:pt x="1135" y="51"/>
                  </a:lnTo>
                  <a:lnTo>
                    <a:pt x="1129" y="46"/>
                  </a:lnTo>
                  <a:lnTo>
                    <a:pt x="1123" y="42"/>
                  </a:lnTo>
                  <a:lnTo>
                    <a:pt x="1116" y="40"/>
                  </a:lnTo>
                  <a:lnTo>
                    <a:pt x="1108" y="38"/>
                  </a:lnTo>
                  <a:lnTo>
                    <a:pt x="1104" y="38"/>
                  </a:lnTo>
                  <a:lnTo>
                    <a:pt x="1100" y="37"/>
                  </a:lnTo>
                  <a:lnTo>
                    <a:pt x="1094" y="38"/>
                  </a:lnTo>
                  <a:lnTo>
                    <a:pt x="1088" y="38"/>
                  </a:lnTo>
                  <a:lnTo>
                    <a:pt x="1083" y="40"/>
                  </a:lnTo>
                  <a:lnTo>
                    <a:pt x="1078" y="42"/>
                  </a:lnTo>
                  <a:lnTo>
                    <a:pt x="1073" y="44"/>
                  </a:lnTo>
                  <a:lnTo>
                    <a:pt x="1069" y="47"/>
                  </a:lnTo>
                  <a:lnTo>
                    <a:pt x="1064" y="50"/>
                  </a:lnTo>
                  <a:lnTo>
                    <a:pt x="1061" y="53"/>
                  </a:lnTo>
                  <a:lnTo>
                    <a:pt x="1057" y="57"/>
                  </a:lnTo>
                  <a:lnTo>
                    <a:pt x="1054" y="61"/>
                  </a:lnTo>
                  <a:lnTo>
                    <a:pt x="1052" y="66"/>
                  </a:lnTo>
                  <a:lnTo>
                    <a:pt x="1049" y="71"/>
                  </a:lnTo>
                  <a:lnTo>
                    <a:pt x="1048" y="76"/>
                  </a:lnTo>
                  <a:lnTo>
                    <a:pt x="1046" y="82"/>
                  </a:lnTo>
                  <a:lnTo>
                    <a:pt x="1046" y="87"/>
                  </a:lnTo>
                  <a:lnTo>
                    <a:pt x="1045" y="93"/>
                  </a:lnTo>
                  <a:lnTo>
                    <a:pt x="1046" y="99"/>
                  </a:lnTo>
                  <a:lnTo>
                    <a:pt x="1046" y="105"/>
                  </a:lnTo>
                  <a:lnTo>
                    <a:pt x="1048" y="111"/>
                  </a:lnTo>
                  <a:lnTo>
                    <a:pt x="1049" y="116"/>
                  </a:lnTo>
                  <a:lnTo>
                    <a:pt x="1052" y="121"/>
                  </a:lnTo>
                  <a:lnTo>
                    <a:pt x="1054" y="126"/>
                  </a:lnTo>
                  <a:lnTo>
                    <a:pt x="1057" y="130"/>
                  </a:lnTo>
                  <a:lnTo>
                    <a:pt x="1061" y="134"/>
                  </a:lnTo>
                  <a:lnTo>
                    <a:pt x="1064" y="137"/>
                  </a:lnTo>
                  <a:lnTo>
                    <a:pt x="1069" y="140"/>
                  </a:lnTo>
                  <a:lnTo>
                    <a:pt x="1073" y="143"/>
                  </a:lnTo>
                  <a:lnTo>
                    <a:pt x="1078" y="145"/>
                  </a:lnTo>
                  <a:lnTo>
                    <a:pt x="1083" y="147"/>
                  </a:lnTo>
                  <a:lnTo>
                    <a:pt x="1088" y="148"/>
                  </a:lnTo>
                  <a:lnTo>
                    <a:pt x="1094" y="149"/>
                  </a:lnTo>
                  <a:lnTo>
                    <a:pt x="1100" y="149"/>
                  </a:lnTo>
                  <a:lnTo>
                    <a:pt x="1109" y="149"/>
                  </a:lnTo>
                  <a:lnTo>
                    <a:pt x="1118" y="147"/>
                  </a:lnTo>
                  <a:lnTo>
                    <a:pt x="1122" y="145"/>
                  </a:lnTo>
                  <a:lnTo>
                    <a:pt x="1126" y="144"/>
                  </a:lnTo>
                  <a:lnTo>
                    <a:pt x="1133" y="140"/>
                  </a:lnTo>
                  <a:lnTo>
                    <a:pt x="1136" y="137"/>
                  </a:lnTo>
                  <a:lnTo>
                    <a:pt x="1139" y="135"/>
                  </a:lnTo>
                  <a:lnTo>
                    <a:pt x="1142" y="132"/>
                  </a:lnTo>
                  <a:lnTo>
                    <a:pt x="1145" y="129"/>
                  </a:lnTo>
                  <a:lnTo>
                    <a:pt x="1147" y="126"/>
                  </a:lnTo>
                  <a:lnTo>
                    <a:pt x="1149" y="123"/>
                  </a:lnTo>
                  <a:lnTo>
                    <a:pt x="1150" y="119"/>
                  </a:lnTo>
                  <a:lnTo>
                    <a:pt x="1152" y="116"/>
                  </a:lnTo>
                  <a:lnTo>
                    <a:pt x="1120" y="116"/>
                  </a:lnTo>
                  <a:lnTo>
                    <a:pt x="1118" y="118"/>
                  </a:lnTo>
                  <a:lnTo>
                    <a:pt x="1116" y="120"/>
                  </a:lnTo>
                  <a:lnTo>
                    <a:pt x="1114" y="122"/>
                  </a:lnTo>
                  <a:lnTo>
                    <a:pt x="1112" y="123"/>
                  </a:lnTo>
                  <a:lnTo>
                    <a:pt x="1107" y="125"/>
                  </a:lnTo>
                  <a:lnTo>
                    <a:pt x="1101" y="125"/>
                  </a:lnTo>
                  <a:lnTo>
                    <a:pt x="1096" y="125"/>
                  </a:lnTo>
                  <a:lnTo>
                    <a:pt x="1092" y="124"/>
                  </a:lnTo>
                  <a:lnTo>
                    <a:pt x="1088" y="122"/>
                  </a:lnTo>
                  <a:lnTo>
                    <a:pt x="1085" y="120"/>
                  </a:lnTo>
                  <a:lnTo>
                    <a:pt x="1082" y="116"/>
                  </a:lnTo>
                  <a:lnTo>
                    <a:pt x="1080" y="112"/>
                  </a:lnTo>
                  <a:lnTo>
                    <a:pt x="1078" y="108"/>
                  </a:lnTo>
                  <a:lnTo>
                    <a:pt x="1078" y="106"/>
                  </a:lnTo>
                  <a:lnTo>
                    <a:pt x="1078" y="103"/>
                  </a:lnTo>
                  <a:lnTo>
                    <a:pt x="1152" y="103"/>
                  </a:lnTo>
                  <a:close/>
                  <a:moveTo>
                    <a:pt x="995" y="148"/>
                  </a:moveTo>
                  <a:lnTo>
                    <a:pt x="1031" y="40"/>
                  </a:lnTo>
                  <a:lnTo>
                    <a:pt x="998" y="40"/>
                  </a:lnTo>
                  <a:lnTo>
                    <a:pt x="987" y="81"/>
                  </a:lnTo>
                  <a:lnTo>
                    <a:pt x="980" y="111"/>
                  </a:lnTo>
                  <a:lnTo>
                    <a:pt x="977" y="102"/>
                  </a:lnTo>
                  <a:lnTo>
                    <a:pt x="975" y="94"/>
                  </a:lnTo>
                  <a:lnTo>
                    <a:pt x="973" y="87"/>
                  </a:lnTo>
                  <a:lnTo>
                    <a:pt x="971" y="81"/>
                  </a:lnTo>
                  <a:lnTo>
                    <a:pt x="959" y="40"/>
                  </a:lnTo>
                  <a:lnTo>
                    <a:pt x="925" y="40"/>
                  </a:lnTo>
                  <a:lnTo>
                    <a:pt x="963" y="148"/>
                  </a:lnTo>
                  <a:lnTo>
                    <a:pt x="995" y="148"/>
                  </a:lnTo>
                  <a:close/>
                  <a:moveTo>
                    <a:pt x="906" y="0"/>
                  </a:moveTo>
                  <a:lnTo>
                    <a:pt x="874" y="0"/>
                  </a:lnTo>
                  <a:lnTo>
                    <a:pt x="874" y="26"/>
                  </a:lnTo>
                  <a:lnTo>
                    <a:pt x="906" y="26"/>
                  </a:lnTo>
                  <a:lnTo>
                    <a:pt x="906" y="0"/>
                  </a:lnTo>
                  <a:close/>
                  <a:moveTo>
                    <a:pt x="906" y="40"/>
                  </a:moveTo>
                  <a:lnTo>
                    <a:pt x="874" y="40"/>
                  </a:lnTo>
                  <a:lnTo>
                    <a:pt x="874" y="148"/>
                  </a:lnTo>
                  <a:lnTo>
                    <a:pt x="906" y="148"/>
                  </a:lnTo>
                  <a:lnTo>
                    <a:pt x="906" y="40"/>
                  </a:lnTo>
                  <a:close/>
                  <a:moveTo>
                    <a:pt x="748" y="40"/>
                  </a:moveTo>
                  <a:lnTo>
                    <a:pt x="748" y="148"/>
                  </a:lnTo>
                  <a:lnTo>
                    <a:pt x="780" y="148"/>
                  </a:lnTo>
                  <a:lnTo>
                    <a:pt x="780" y="88"/>
                  </a:lnTo>
                  <a:lnTo>
                    <a:pt x="781" y="81"/>
                  </a:lnTo>
                  <a:lnTo>
                    <a:pt x="781" y="77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7" y="67"/>
                  </a:lnTo>
                  <a:lnTo>
                    <a:pt x="791" y="65"/>
                  </a:lnTo>
                  <a:lnTo>
                    <a:pt x="794" y="64"/>
                  </a:lnTo>
                  <a:lnTo>
                    <a:pt x="799" y="64"/>
                  </a:lnTo>
                  <a:lnTo>
                    <a:pt x="802" y="64"/>
                  </a:lnTo>
                  <a:lnTo>
                    <a:pt x="806" y="66"/>
                  </a:lnTo>
                  <a:lnTo>
                    <a:pt x="809" y="67"/>
                  </a:lnTo>
                  <a:lnTo>
                    <a:pt x="811" y="70"/>
                  </a:lnTo>
                  <a:lnTo>
                    <a:pt x="812" y="71"/>
                  </a:lnTo>
                  <a:lnTo>
                    <a:pt x="813" y="73"/>
                  </a:lnTo>
                  <a:lnTo>
                    <a:pt x="813" y="75"/>
                  </a:lnTo>
                  <a:lnTo>
                    <a:pt x="814" y="77"/>
                  </a:lnTo>
                  <a:lnTo>
                    <a:pt x="814" y="89"/>
                  </a:lnTo>
                  <a:lnTo>
                    <a:pt x="814" y="148"/>
                  </a:lnTo>
                  <a:lnTo>
                    <a:pt x="846" y="148"/>
                  </a:lnTo>
                  <a:lnTo>
                    <a:pt x="846" y="78"/>
                  </a:lnTo>
                  <a:lnTo>
                    <a:pt x="846" y="73"/>
                  </a:lnTo>
                  <a:lnTo>
                    <a:pt x="845" y="69"/>
                  </a:lnTo>
                  <a:lnTo>
                    <a:pt x="845" y="65"/>
                  </a:lnTo>
                  <a:lnTo>
                    <a:pt x="843" y="61"/>
                  </a:lnTo>
                  <a:lnTo>
                    <a:pt x="842" y="57"/>
                  </a:lnTo>
                  <a:lnTo>
                    <a:pt x="840" y="54"/>
                  </a:lnTo>
                  <a:lnTo>
                    <a:pt x="838" y="51"/>
                  </a:lnTo>
                  <a:lnTo>
                    <a:pt x="836" y="48"/>
                  </a:lnTo>
                  <a:lnTo>
                    <a:pt x="834" y="46"/>
                  </a:lnTo>
                  <a:lnTo>
                    <a:pt x="831" y="44"/>
                  </a:lnTo>
                  <a:lnTo>
                    <a:pt x="824" y="40"/>
                  </a:lnTo>
                  <a:lnTo>
                    <a:pt x="821" y="39"/>
                  </a:lnTo>
                  <a:lnTo>
                    <a:pt x="817" y="38"/>
                  </a:lnTo>
                  <a:lnTo>
                    <a:pt x="808" y="37"/>
                  </a:lnTo>
                  <a:lnTo>
                    <a:pt x="801" y="38"/>
                  </a:lnTo>
                  <a:lnTo>
                    <a:pt x="797" y="39"/>
                  </a:lnTo>
                  <a:lnTo>
                    <a:pt x="794" y="40"/>
                  </a:lnTo>
                  <a:lnTo>
                    <a:pt x="790" y="42"/>
                  </a:lnTo>
                  <a:lnTo>
                    <a:pt x="787" y="44"/>
                  </a:lnTo>
                  <a:lnTo>
                    <a:pt x="783" y="48"/>
                  </a:lnTo>
                  <a:lnTo>
                    <a:pt x="779" y="51"/>
                  </a:lnTo>
                  <a:lnTo>
                    <a:pt x="779" y="42"/>
                  </a:lnTo>
                  <a:lnTo>
                    <a:pt x="748" y="42"/>
                  </a:lnTo>
                  <a:lnTo>
                    <a:pt x="748" y="40"/>
                  </a:lnTo>
                  <a:close/>
                  <a:moveTo>
                    <a:pt x="684" y="0"/>
                  </a:moveTo>
                  <a:lnTo>
                    <a:pt x="684" y="97"/>
                  </a:lnTo>
                  <a:lnTo>
                    <a:pt x="684" y="104"/>
                  </a:lnTo>
                  <a:lnTo>
                    <a:pt x="683" y="109"/>
                  </a:lnTo>
                  <a:lnTo>
                    <a:pt x="681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5" y="119"/>
                  </a:lnTo>
                  <a:lnTo>
                    <a:pt x="670" y="121"/>
                  </a:lnTo>
                  <a:lnTo>
                    <a:pt x="664" y="122"/>
                  </a:lnTo>
                  <a:lnTo>
                    <a:pt x="659" y="123"/>
                  </a:lnTo>
                  <a:lnTo>
                    <a:pt x="653" y="122"/>
                  </a:lnTo>
                  <a:lnTo>
                    <a:pt x="650" y="122"/>
                  </a:lnTo>
                  <a:lnTo>
                    <a:pt x="647" y="121"/>
                  </a:lnTo>
                  <a:lnTo>
                    <a:pt x="645" y="120"/>
                  </a:lnTo>
                  <a:lnTo>
                    <a:pt x="643" y="119"/>
                  </a:lnTo>
                  <a:lnTo>
                    <a:pt x="639" y="116"/>
                  </a:lnTo>
                  <a:lnTo>
                    <a:pt x="637" y="112"/>
                  </a:lnTo>
                  <a:lnTo>
                    <a:pt x="635" y="109"/>
                  </a:lnTo>
                  <a:lnTo>
                    <a:pt x="634" y="104"/>
                  </a:lnTo>
                  <a:lnTo>
                    <a:pt x="634" y="97"/>
                  </a:lnTo>
                  <a:lnTo>
                    <a:pt x="634" y="0"/>
                  </a:lnTo>
                  <a:lnTo>
                    <a:pt x="599" y="0"/>
                  </a:lnTo>
                  <a:lnTo>
                    <a:pt x="599" y="100"/>
                  </a:lnTo>
                  <a:lnTo>
                    <a:pt x="599" y="107"/>
                  </a:lnTo>
                  <a:lnTo>
                    <a:pt x="600" y="113"/>
                  </a:lnTo>
                  <a:lnTo>
                    <a:pt x="601" y="118"/>
                  </a:lnTo>
                  <a:lnTo>
                    <a:pt x="602" y="124"/>
                  </a:lnTo>
                  <a:lnTo>
                    <a:pt x="604" y="128"/>
                  </a:lnTo>
                  <a:lnTo>
                    <a:pt x="607" y="132"/>
                  </a:lnTo>
                  <a:lnTo>
                    <a:pt x="610" y="136"/>
                  </a:lnTo>
                  <a:lnTo>
                    <a:pt x="614" y="139"/>
                  </a:lnTo>
                  <a:lnTo>
                    <a:pt x="618" y="142"/>
                  </a:lnTo>
                  <a:lnTo>
                    <a:pt x="623" y="145"/>
                  </a:lnTo>
                  <a:lnTo>
                    <a:pt x="628" y="147"/>
                  </a:lnTo>
                  <a:lnTo>
                    <a:pt x="634" y="149"/>
                  </a:lnTo>
                  <a:lnTo>
                    <a:pt x="639" y="150"/>
                  </a:lnTo>
                  <a:lnTo>
                    <a:pt x="645" y="151"/>
                  </a:lnTo>
                  <a:lnTo>
                    <a:pt x="657" y="152"/>
                  </a:lnTo>
                  <a:lnTo>
                    <a:pt x="670" y="151"/>
                  </a:lnTo>
                  <a:lnTo>
                    <a:pt x="676" y="150"/>
                  </a:lnTo>
                  <a:lnTo>
                    <a:pt x="681" y="149"/>
                  </a:lnTo>
                  <a:lnTo>
                    <a:pt x="687" y="147"/>
                  </a:lnTo>
                  <a:lnTo>
                    <a:pt x="692" y="145"/>
                  </a:lnTo>
                  <a:lnTo>
                    <a:pt x="696" y="142"/>
                  </a:lnTo>
                  <a:lnTo>
                    <a:pt x="701" y="139"/>
                  </a:lnTo>
                  <a:lnTo>
                    <a:pt x="705" y="136"/>
                  </a:lnTo>
                  <a:lnTo>
                    <a:pt x="708" y="133"/>
                  </a:lnTo>
                  <a:lnTo>
                    <a:pt x="711" y="129"/>
                  </a:lnTo>
                  <a:lnTo>
                    <a:pt x="713" y="124"/>
                  </a:lnTo>
                  <a:lnTo>
                    <a:pt x="714" y="119"/>
                  </a:lnTo>
                  <a:lnTo>
                    <a:pt x="715" y="113"/>
                  </a:lnTo>
                  <a:lnTo>
                    <a:pt x="716" y="107"/>
                  </a:lnTo>
                  <a:lnTo>
                    <a:pt x="716" y="100"/>
                  </a:lnTo>
                  <a:lnTo>
                    <a:pt x="716" y="0"/>
                  </a:lnTo>
                  <a:lnTo>
                    <a:pt x="684" y="0"/>
                  </a:lnTo>
                  <a:close/>
                  <a:moveTo>
                    <a:pt x="465" y="63"/>
                  </a:moveTo>
                  <a:lnTo>
                    <a:pt x="471" y="63"/>
                  </a:lnTo>
                  <a:lnTo>
                    <a:pt x="474" y="64"/>
                  </a:lnTo>
                  <a:lnTo>
                    <a:pt x="476" y="65"/>
                  </a:lnTo>
                  <a:lnTo>
                    <a:pt x="480" y="67"/>
                  </a:lnTo>
                  <a:lnTo>
                    <a:pt x="484" y="71"/>
                  </a:lnTo>
                  <a:lnTo>
                    <a:pt x="487" y="75"/>
                  </a:lnTo>
                  <a:lnTo>
                    <a:pt x="489" y="81"/>
                  </a:lnTo>
                  <a:lnTo>
                    <a:pt x="490" y="87"/>
                  </a:lnTo>
                  <a:lnTo>
                    <a:pt x="490" y="95"/>
                  </a:lnTo>
                  <a:lnTo>
                    <a:pt x="490" y="102"/>
                  </a:lnTo>
                  <a:lnTo>
                    <a:pt x="488" y="108"/>
                  </a:lnTo>
                  <a:lnTo>
                    <a:pt x="487" y="110"/>
                  </a:lnTo>
                  <a:lnTo>
                    <a:pt x="486" y="113"/>
                  </a:lnTo>
                  <a:lnTo>
                    <a:pt x="483" y="117"/>
                  </a:lnTo>
                  <a:lnTo>
                    <a:pt x="482" y="119"/>
                  </a:lnTo>
                  <a:lnTo>
                    <a:pt x="480" y="121"/>
                  </a:lnTo>
                  <a:lnTo>
                    <a:pt x="475" y="123"/>
                  </a:lnTo>
                  <a:lnTo>
                    <a:pt x="473" y="124"/>
                  </a:lnTo>
                  <a:lnTo>
                    <a:pt x="470" y="125"/>
                  </a:lnTo>
                  <a:lnTo>
                    <a:pt x="465" y="125"/>
                  </a:lnTo>
                  <a:lnTo>
                    <a:pt x="460" y="125"/>
                  </a:lnTo>
                  <a:lnTo>
                    <a:pt x="457" y="124"/>
                  </a:lnTo>
                  <a:lnTo>
                    <a:pt x="455" y="123"/>
                  </a:lnTo>
                  <a:lnTo>
                    <a:pt x="450" y="121"/>
                  </a:lnTo>
                  <a:lnTo>
                    <a:pt x="447" y="117"/>
                  </a:lnTo>
                  <a:lnTo>
                    <a:pt x="444" y="113"/>
                  </a:lnTo>
                  <a:lnTo>
                    <a:pt x="442" y="107"/>
                  </a:lnTo>
                  <a:lnTo>
                    <a:pt x="440" y="101"/>
                  </a:lnTo>
                  <a:lnTo>
                    <a:pt x="440" y="93"/>
                  </a:lnTo>
                  <a:lnTo>
                    <a:pt x="441" y="86"/>
                  </a:lnTo>
                  <a:lnTo>
                    <a:pt x="442" y="80"/>
                  </a:lnTo>
                  <a:lnTo>
                    <a:pt x="443" y="78"/>
                  </a:lnTo>
                  <a:lnTo>
                    <a:pt x="444" y="75"/>
                  </a:lnTo>
                  <a:lnTo>
                    <a:pt x="447" y="71"/>
                  </a:lnTo>
                  <a:lnTo>
                    <a:pt x="451" y="67"/>
                  </a:lnTo>
                  <a:lnTo>
                    <a:pt x="455" y="65"/>
                  </a:lnTo>
                  <a:lnTo>
                    <a:pt x="457" y="64"/>
                  </a:lnTo>
                  <a:lnTo>
                    <a:pt x="460" y="63"/>
                  </a:lnTo>
                  <a:lnTo>
                    <a:pt x="465" y="63"/>
                  </a:lnTo>
                  <a:close/>
                  <a:moveTo>
                    <a:pt x="465" y="37"/>
                  </a:moveTo>
                  <a:lnTo>
                    <a:pt x="459" y="38"/>
                  </a:lnTo>
                  <a:lnTo>
                    <a:pt x="453" y="38"/>
                  </a:lnTo>
                  <a:lnTo>
                    <a:pt x="447" y="40"/>
                  </a:lnTo>
                  <a:lnTo>
                    <a:pt x="442" y="42"/>
                  </a:lnTo>
                  <a:lnTo>
                    <a:pt x="437" y="44"/>
                  </a:lnTo>
                  <a:lnTo>
                    <a:pt x="432" y="47"/>
                  </a:lnTo>
                  <a:lnTo>
                    <a:pt x="428" y="50"/>
                  </a:lnTo>
                  <a:lnTo>
                    <a:pt x="424" y="53"/>
                  </a:lnTo>
                  <a:lnTo>
                    <a:pt x="420" y="57"/>
                  </a:lnTo>
                  <a:lnTo>
                    <a:pt x="417" y="61"/>
                  </a:lnTo>
                  <a:lnTo>
                    <a:pt x="414" y="66"/>
                  </a:lnTo>
                  <a:lnTo>
                    <a:pt x="412" y="71"/>
                  </a:lnTo>
                  <a:lnTo>
                    <a:pt x="410" y="76"/>
                  </a:lnTo>
                  <a:lnTo>
                    <a:pt x="409" y="82"/>
                  </a:lnTo>
                  <a:lnTo>
                    <a:pt x="408" y="87"/>
                  </a:lnTo>
                  <a:lnTo>
                    <a:pt x="408" y="93"/>
                  </a:lnTo>
                  <a:lnTo>
                    <a:pt x="408" y="99"/>
                  </a:lnTo>
                  <a:lnTo>
                    <a:pt x="409" y="105"/>
                  </a:lnTo>
                  <a:lnTo>
                    <a:pt x="410" y="111"/>
                  </a:lnTo>
                  <a:lnTo>
                    <a:pt x="412" y="116"/>
                  </a:lnTo>
                  <a:lnTo>
                    <a:pt x="414" y="121"/>
                  </a:lnTo>
                  <a:lnTo>
                    <a:pt x="417" y="126"/>
                  </a:lnTo>
                  <a:lnTo>
                    <a:pt x="420" y="130"/>
                  </a:lnTo>
                  <a:lnTo>
                    <a:pt x="424" y="134"/>
                  </a:lnTo>
                  <a:lnTo>
                    <a:pt x="428" y="137"/>
                  </a:lnTo>
                  <a:lnTo>
                    <a:pt x="432" y="140"/>
                  </a:lnTo>
                  <a:lnTo>
                    <a:pt x="437" y="143"/>
                  </a:lnTo>
                  <a:lnTo>
                    <a:pt x="442" y="145"/>
                  </a:lnTo>
                  <a:lnTo>
                    <a:pt x="447" y="147"/>
                  </a:lnTo>
                  <a:lnTo>
                    <a:pt x="453" y="148"/>
                  </a:lnTo>
                  <a:lnTo>
                    <a:pt x="459" y="149"/>
                  </a:lnTo>
                  <a:lnTo>
                    <a:pt x="465" y="149"/>
                  </a:lnTo>
                  <a:lnTo>
                    <a:pt x="471" y="149"/>
                  </a:lnTo>
                  <a:lnTo>
                    <a:pt x="477" y="148"/>
                  </a:lnTo>
                  <a:lnTo>
                    <a:pt x="483" y="147"/>
                  </a:lnTo>
                  <a:lnTo>
                    <a:pt x="488" y="145"/>
                  </a:lnTo>
                  <a:lnTo>
                    <a:pt x="493" y="143"/>
                  </a:lnTo>
                  <a:lnTo>
                    <a:pt x="498" y="140"/>
                  </a:lnTo>
                  <a:lnTo>
                    <a:pt x="502" y="137"/>
                  </a:lnTo>
                  <a:lnTo>
                    <a:pt x="506" y="133"/>
                  </a:lnTo>
                  <a:lnTo>
                    <a:pt x="510" y="129"/>
                  </a:lnTo>
                  <a:lnTo>
                    <a:pt x="513" y="125"/>
                  </a:lnTo>
                  <a:lnTo>
                    <a:pt x="516" y="121"/>
                  </a:lnTo>
                  <a:lnTo>
                    <a:pt x="518" y="116"/>
                  </a:lnTo>
                  <a:lnTo>
                    <a:pt x="520" y="110"/>
                  </a:lnTo>
                  <a:lnTo>
                    <a:pt x="521" y="105"/>
                  </a:lnTo>
                  <a:lnTo>
                    <a:pt x="522" y="99"/>
                  </a:lnTo>
                  <a:lnTo>
                    <a:pt x="522" y="93"/>
                  </a:lnTo>
                  <a:lnTo>
                    <a:pt x="522" y="87"/>
                  </a:lnTo>
                  <a:lnTo>
                    <a:pt x="521" y="82"/>
                  </a:lnTo>
                  <a:lnTo>
                    <a:pt x="520" y="76"/>
                  </a:lnTo>
                  <a:lnTo>
                    <a:pt x="518" y="71"/>
                  </a:lnTo>
                  <a:lnTo>
                    <a:pt x="516" y="66"/>
                  </a:lnTo>
                  <a:lnTo>
                    <a:pt x="513" y="61"/>
                  </a:lnTo>
                  <a:lnTo>
                    <a:pt x="510" y="57"/>
                  </a:lnTo>
                  <a:lnTo>
                    <a:pt x="507" y="53"/>
                  </a:lnTo>
                  <a:lnTo>
                    <a:pt x="503" y="50"/>
                  </a:lnTo>
                  <a:lnTo>
                    <a:pt x="498" y="47"/>
                  </a:lnTo>
                  <a:lnTo>
                    <a:pt x="494" y="44"/>
                  </a:lnTo>
                  <a:lnTo>
                    <a:pt x="489" y="42"/>
                  </a:lnTo>
                  <a:lnTo>
                    <a:pt x="483" y="40"/>
                  </a:lnTo>
                  <a:lnTo>
                    <a:pt x="477" y="38"/>
                  </a:lnTo>
                  <a:lnTo>
                    <a:pt x="471" y="38"/>
                  </a:lnTo>
                  <a:lnTo>
                    <a:pt x="465" y="37"/>
                  </a:lnTo>
                  <a:close/>
                  <a:moveTo>
                    <a:pt x="395" y="42"/>
                  </a:moveTo>
                  <a:lnTo>
                    <a:pt x="376" y="42"/>
                  </a:lnTo>
                  <a:lnTo>
                    <a:pt x="376" y="8"/>
                  </a:lnTo>
                  <a:lnTo>
                    <a:pt x="343" y="8"/>
                  </a:lnTo>
                  <a:lnTo>
                    <a:pt x="343" y="42"/>
                  </a:lnTo>
                  <a:lnTo>
                    <a:pt x="328" y="42"/>
                  </a:lnTo>
                  <a:lnTo>
                    <a:pt x="328" y="64"/>
                  </a:lnTo>
                  <a:lnTo>
                    <a:pt x="343" y="64"/>
                  </a:lnTo>
                  <a:lnTo>
                    <a:pt x="343" y="113"/>
                  </a:lnTo>
                  <a:lnTo>
                    <a:pt x="344" y="124"/>
                  </a:lnTo>
                  <a:lnTo>
                    <a:pt x="345" y="131"/>
                  </a:lnTo>
                  <a:lnTo>
                    <a:pt x="346" y="136"/>
                  </a:lnTo>
                  <a:lnTo>
                    <a:pt x="348" y="139"/>
                  </a:lnTo>
                  <a:lnTo>
                    <a:pt x="349" y="141"/>
                  </a:lnTo>
                  <a:lnTo>
                    <a:pt x="351" y="143"/>
                  </a:lnTo>
                  <a:lnTo>
                    <a:pt x="353" y="144"/>
                  </a:lnTo>
                  <a:lnTo>
                    <a:pt x="355" y="145"/>
                  </a:lnTo>
                  <a:lnTo>
                    <a:pt x="358" y="146"/>
                  </a:lnTo>
                  <a:lnTo>
                    <a:pt x="365" y="147"/>
                  </a:lnTo>
                  <a:lnTo>
                    <a:pt x="374" y="148"/>
                  </a:lnTo>
                  <a:lnTo>
                    <a:pt x="394" y="148"/>
                  </a:lnTo>
                  <a:lnTo>
                    <a:pt x="394" y="124"/>
                  </a:lnTo>
                  <a:lnTo>
                    <a:pt x="383" y="124"/>
                  </a:lnTo>
                  <a:lnTo>
                    <a:pt x="380" y="124"/>
                  </a:lnTo>
                  <a:lnTo>
                    <a:pt x="378" y="124"/>
                  </a:lnTo>
                  <a:lnTo>
                    <a:pt x="377" y="123"/>
                  </a:lnTo>
                  <a:lnTo>
                    <a:pt x="376" y="121"/>
                  </a:lnTo>
                  <a:lnTo>
                    <a:pt x="375" y="119"/>
                  </a:lnTo>
                  <a:lnTo>
                    <a:pt x="375" y="116"/>
                  </a:lnTo>
                  <a:lnTo>
                    <a:pt x="374" y="106"/>
                  </a:lnTo>
                  <a:lnTo>
                    <a:pt x="374" y="64"/>
                  </a:lnTo>
                  <a:lnTo>
                    <a:pt x="394" y="64"/>
                  </a:lnTo>
                  <a:lnTo>
                    <a:pt x="394" y="42"/>
                  </a:lnTo>
                  <a:lnTo>
                    <a:pt x="395" y="42"/>
                  </a:lnTo>
                  <a:close/>
                  <a:moveTo>
                    <a:pt x="310" y="0"/>
                  </a:moveTo>
                  <a:lnTo>
                    <a:pt x="278" y="0"/>
                  </a:lnTo>
                  <a:lnTo>
                    <a:pt x="278" y="148"/>
                  </a:lnTo>
                  <a:lnTo>
                    <a:pt x="310" y="148"/>
                  </a:lnTo>
                  <a:lnTo>
                    <a:pt x="310" y="0"/>
                  </a:lnTo>
                  <a:close/>
                  <a:moveTo>
                    <a:pt x="220" y="113"/>
                  </a:moveTo>
                  <a:lnTo>
                    <a:pt x="216" y="119"/>
                  </a:lnTo>
                  <a:lnTo>
                    <a:pt x="213" y="122"/>
                  </a:lnTo>
                  <a:lnTo>
                    <a:pt x="211" y="124"/>
                  </a:lnTo>
                  <a:lnTo>
                    <a:pt x="208" y="125"/>
                  </a:lnTo>
                  <a:lnTo>
                    <a:pt x="204" y="126"/>
                  </a:lnTo>
                  <a:lnTo>
                    <a:pt x="201" y="127"/>
                  </a:lnTo>
                  <a:lnTo>
                    <a:pt x="197" y="127"/>
                  </a:lnTo>
                  <a:lnTo>
                    <a:pt x="193" y="127"/>
                  </a:lnTo>
                  <a:lnTo>
                    <a:pt x="190" y="126"/>
                  </a:lnTo>
                  <a:lnTo>
                    <a:pt x="188" y="125"/>
                  </a:lnTo>
                  <a:lnTo>
                    <a:pt x="185" y="124"/>
                  </a:lnTo>
                  <a:lnTo>
                    <a:pt x="184" y="122"/>
                  </a:lnTo>
                  <a:lnTo>
                    <a:pt x="181" y="120"/>
                  </a:lnTo>
                  <a:lnTo>
                    <a:pt x="181" y="118"/>
                  </a:lnTo>
                  <a:lnTo>
                    <a:pt x="180" y="116"/>
                  </a:lnTo>
                  <a:lnTo>
                    <a:pt x="181" y="113"/>
                  </a:lnTo>
                  <a:lnTo>
                    <a:pt x="181" y="112"/>
                  </a:lnTo>
                  <a:lnTo>
                    <a:pt x="181" y="111"/>
                  </a:lnTo>
                  <a:lnTo>
                    <a:pt x="182" y="109"/>
                  </a:lnTo>
                  <a:lnTo>
                    <a:pt x="185" y="108"/>
                  </a:lnTo>
                  <a:lnTo>
                    <a:pt x="187" y="106"/>
                  </a:lnTo>
                  <a:lnTo>
                    <a:pt x="190" y="105"/>
                  </a:lnTo>
                  <a:lnTo>
                    <a:pt x="198" y="103"/>
                  </a:lnTo>
                  <a:lnTo>
                    <a:pt x="209" y="100"/>
                  </a:lnTo>
                  <a:lnTo>
                    <a:pt x="216" y="99"/>
                  </a:lnTo>
                  <a:lnTo>
                    <a:pt x="218" y="98"/>
                  </a:lnTo>
                  <a:lnTo>
                    <a:pt x="220" y="97"/>
                  </a:lnTo>
                  <a:lnTo>
                    <a:pt x="220" y="113"/>
                  </a:lnTo>
                  <a:close/>
                  <a:moveTo>
                    <a:pt x="184" y="74"/>
                  </a:moveTo>
                  <a:lnTo>
                    <a:pt x="185" y="71"/>
                  </a:lnTo>
                  <a:lnTo>
                    <a:pt x="186" y="68"/>
                  </a:lnTo>
                  <a:lnTo>
                    <a:pt x="188" y="66"/>
                  </a:lnTo>
                  <a:lnTo>
                    <a:pt x="190" y="64"/>
                  </a:lnTo>
                  <a:lnTo>
                    <a:pt x="192" y="63"/>
                  </a:lnTo>
                  <a:lnTo>
                    <a:pt x="195" y="62"/>
                  </a:lnTo>
                  <a:lnTo>
                    <a:pt x="198" y="61"/>
                  </a:lnTo>
                  <a:lnTo>
                    <a:pt x="202" y="61"/>
                  </a:lnTo>
                  <a:lnTo>
                    <a:pt x="206" y="61"/>
                  </a:lnTo>
                  <a:lnTo>
                    <a:pt x="209" y="62"/>
                  </a:lnTo>
                  <a:lnTo>
                    <a:pt x="214" y="64"/>
                  </a:lnTo>
                  <a:lnTo>
                    <a:pt x="216" y="65"/>
                  </a:lnTo>
                  <a:lnTo>
                    <a:pt x="218" y="67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8" y="75"/>
                  </a:lnTo>
                  <a:lnTo>
                    <a:pt x="217" y="75"/>
                  </a:lnTo>
                  <a:lnTo>
                    <a:pt x="214" y="77"/>
                  </a:lnTo>
                  <a:lnTo>
                    <a:pt x="209" y="78"/>
                  </a:lnTo>
                  <a:lnTo>
                    <a:pt x="193" y="81"/>
                  </a:lnTo>
                  <a:lnTo>
                    <a:pt x="181" y="83"/>
                  </a:lnTo>
                  <a:lnTo>
                    <a:pt x="173" y="85"/>
                  </a:lnTo>
                  <a:lnTo>
                    <a:pt x="165" y="88"/>
                  </a:lnTo>
                  <a:lnTo>
                    <a:pt x="160" y="92"/>
                  </a:lnTo>
                  <a:lnTo>
                    <a:pt x="157" y="95"/>
                  </a:lnTo>
                  <a:lnTo>
                    <a:pt x="155" y="97"/>
                  </a:lnTo>
                  <a:lnTo>
                    <a:pt x="153" y="100"/>
                  </a:lnTo>
                  <a:lnTo>
                    <a:pt x="152" y="103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2" y="129"/>
                  </a:lnTo>
                  <a:lnTo>
                    <a:pt x="156" y="135"/>
                  </a:lnTo>
                  <a:lnTo>
                    <a:pt x="158" y="137"/>
                  </a:lnTo>
                  <a:lnTo>
                    <a:pt x="160" y="140"/>
                  </a:lnTo>
                  <a:lnTo>
                    <a:pt x="166" y="144"/>
                  </a:lnTo>
                  <a:lnTo>
                    <a:pt x="169" y="145"/>
                  </a:lnTo>
                  <a:lnTo>
                    <a:pt x="173" y="147"/>
                  </a:lnTo>
                  <a:lnTo>
                    <a:pt x="176" y="148"/>
                  </a:lnTo>
                  <a:lnTo>
                    <a:pt x="180" y="149"/>
                  </a:lnTo>
                  <a:lnTo>
                    <a:pt x="190" y="149"/>
                  </a:lnTo>
                  <a:lnTo>
                    <a:pt x="198" y="149"/>
                  </a:lnTo>
                  <a:lnTo>
                    <a:pt x="202" y="148"/>
                  </a:lnTo>
                  <a:lnTo>
                    <a:pt x="206" y="147"/>
                  </a:lnTo>
                  <a:lnTo>
                    <a:pt x="209" y="145"/>
                  </a:lnTo>
                  <a:lnTo>
                    <a:pt x="213" y="143"/>
                  </a:lnTo>
                  <a:lnTo>
                    <a:pt x="220" y="138"/>
                  </a:lnTo>
                  <a:lnTo>
                    <a:pt x="223" y="146"/>
                  </a:lnTo>
                  <a:lnTo>
                    <a:pt x="255" y="146"/>
                  </a:lnTo>
                  <a:lnTo>
                    <a:pt x="253" y="143"/>
                  </a:lnTo>
                  <a:lnTo>
                    <a:pt x="252" y="139"/>
                  </a:lnTo>
                  <a:lnTo>
                    <a:pt x="251" y="135"/>
                  </a:lnTo>
                  <a:lnTo>
                    <a:pt x="251" y="128"/>
                  </a:lnTo>
                  <a:lnTo>
                    <a:pt x="251" y="79"/>
                  </a:lnTo>
                  <a:lnTo>
                    <a:pt x="251" y="69"/>
                  </a:lnTo>
                  <a:lnTo>
                    <a:pt x="250" y="65"/>
                  </a:lnTo>
                  <a:lnTo>
                    <a:pt x="249" y="61"/>
                  </a:lnTo>
                  <a:lnTo>
                    <a:pt x="247" y="57"/>
                  </a:lnTo>
                  <a:lnTo>
                    <a:pt x="245" y="54"/>
                  </a:lnTo>
                  <a:lnTo>
                    <a:pt x="243" y="51"/>
                  </a:lnTo>
                  <a:lnTo>
                    <a:pt x="240" y="49"/>
                  </a:lnTo>
                  <a:lnTo>
                    <a:pt x="237" y="46"/>
                  </a:lnTo>
                  <a:lnTo>
                    <a:pt x="233" y="44"/>
                  </a:lnTo>
                  <a:lnTo>
                    <a:pt x="229" y="42"/>
                  </a:lnTo>
                  <a:lnTo>
                    <a:pt x="224" y="40"/>
                  </a:lnTo>
                  <a:lnTo>
                    <a:pt x="219" y="39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2" y="37"/>
                  </a:lnTo>
                  <a:lnTo>
                    <a:pt x="192" y="38"/>
                  </a:lnTo>
                  <a:lnTo>
                    <a:pt x="181" y="40"/>
                  </a:lnTo>
                  <a:lnTo>
                    <a:pt x="177" y="41"/>
                  </a:lnTo>
                  <a:lnTo>
                    <a:pt x="173" y="43"/>
                  </a:lnTo>
                  <a:lnTo>
                    <a:pt x="167" y="47"/>
                  </a:lnTo>
                  <a:lnTo>
                    <a:pt x="164" y="49"/>
                  </a:lnTo>
                  <a:lnTo>
                    <a:pt x="161" y="52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5" y="65"/>
                  </a:lnTo>
                  <a:lnTo>
                    <a:pt x="154" y="74"/>
                  </a:lnTo>
                  <a:lnTo>
                    <a:pt x="184" y="74"/>
                  </a:lnTo>
                  <a:close/>
                  <a:moveTo>
                    <a:pt x="87" y="91"/>
                  </a:moveTo>
                  <a:lnTo>
                    <a:pt x="53" y="91"/>
                  </a:lnTo>
                  <a:lnTo>
                    <a:pt x="71" y="33"/>
                  </a:lnTo>
                  <a:lnTo>
                    <a:pt x="87" y="91"/>
                  </a:lnTo>
                  <a:close/>
                  <a:moveTo>
                    <a:pt x="94" y="117"/>
                  </a:moveTo>
                  <a:lnTo>
                    <a:pt x="102" y="146"/>
                  </a:lnTo>
                  <a:lnTo>
                    <a:pt x="140" y="146"/>
                  </a:lnTo>
                  <a:lnTo>
                    <a:pt x="94" y="0"/>
                  </a:lnTo>
                  <a:lnTo>
                    <a:pt x="52" y="0"/>
                  </a:lnTo>
                  <a:lnTo>
                    <a:pt x="0" y="148"/>
                  </a:lnTo>
                  <a:lnTo>
                    <a:pt x="36" y="148"/>
                  </a:lnTo>
                  <a:lnTo>
                    <a:pt x="46" y="118"/>
                  </a:lnTo>
                  <a:lnTo>
                    <a:pt x="94" y="118"/>
                  </a:lnTo>
                  <a:lnTo>
                    <a:pt x="9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D72AD56-6B34-47EC-BAE3-7592D3894C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7413" y="4194175"/>
              <a:ext cx="2832100" cy="295275"/>
            </a:xfrm>
            <a:custGeom>
              <a:avLst/>
              <a:gdLst>
                <a:gd name="T0" fmla="*/ 1744 w 1784"/>
                <a:gd name="T1" fmla="*/ 114 h 186"/>
                <a:gd name="T2" fmla="*/ 1736 w 1784"/>
                <a:gd name="T3" fmla="*/ 65 h 186"/>
                <a:gd name="T4" fmla="*/ 1782 w 1784"/>
                <a:gd name="T5" fmla="*/ 156 h 186"/>
                <a:gd name="T6" fmla="*/ 1720 w 1784"/>
                <a:gd name="T7" fmla="*/ 186 h 186"/>
                <a:gd name="T8" fmla="*/ 1717 w 1784"/>
                <a:gd name="T9" fmla="*/ 159 h 186"/>
                <a:gd name="T10" fmla="*/ 1741 w 1784"/>
                <a:gd name="T11" fmla="*/ 140 h 186"/>
                <a:gd name="T12" fmla="*/ 1681 w 1784"/>
                <a:gd name="T13" fmla="*/ 122 h 186"/>
                <a:gd name="T14" fmla="*/ 1694 w 1784"/>
                <a:gd name="T15" fmla="*/ 48 h 186"/>
                <a:gd name="T16" fmla="*/ 1749 w 1784"/>
                <a:gd name="T17" fmla="*/ 52 h 186"/>
                <a:gd name="T18" fmla="*/ 155 w 1784"/>
                <a:gd name="T19" fmla="*/ 2 h 186"/>
                <a:gd name="T20" fmla="*/ 185 w 1784"/>
                <a:gd name="T21" fmla="*/ 44 h 186"/>
                <a:gd name="T22" fmla="*/ 220 w 1784"/>
                <a:gd name="T23" fmla="*/ 0 h 186"/>
                <a:gd name="T24" fmla="*/ 278 w 1784"/>
                <a:gd name="T25" fmla="*/ 105 h 186"/>
                <a:gd name="T26" fmla="*/ 318 w 1784"/>
                <a:gd name="T27" fmla="*/ 120 h 186"/>
                <a:gd name="T28" fmla="*/ 294 w 1784"/>
                <a:gd name="T29" fmla="*/ 151 h 186"/>
                <a:gd name="T30" fmla="*/ 246 w 1784"/>
                <a:gd name="T31" fmla="*/ 101 h 186"/>
                <a:gd name="T32" fmla="*/ 283 w 1784"/>
                <a:gd name="T33" fmla="*/ 42 h 186"/>
                <a:gd name="T34" fmla="*/ 349 w 1784"/>
                <a:gd name="T35" fmla="*/ 70 h 186"/>
                <a:gd name="T36" fmla="*/ 308 w 1784"/>
                <a:gd name="T37" fmla="*/ 64 h 186"/>
                <a:gd name="T38" fmla="*/ 396 w 1784"/>
                <a:gd name="T39" fmla="*/ 44 h 186"/>
                <a:gd name="T40" fmla="*/ 485 w 1784"/>
                <a:gd name="T41" fmla="*/ 44 h 186"/>
                <a:gd name="T42" fmla="*/ 568 w 1784"/>
                <a:gd name="T43" fmla="*/ 2 h 186"/>
                <a:gd name="T44" fmla="*/ 649 w 1784"/>
                <a:gd name="T45" fmla="*/ 151 h 186"/>
                <a:gd name="T46" fmla="*/ 594 w 1784"/>
                <a:gd name="T47" fmla="*/ 125 h 186"/>
                <a:gd name="T48" fmla="*/ 609 w 1784"/>
                <a:gd name="T49" fmla="*/ 49 h 186"/>
                <a:gd name="T50" fmla="*/ 663 w 1784"/>
                <a:gd name="T51" fmla="*/ 2 h 186"/>
                <a:gd name="T52" fmla="*/ 653 w 1784"/>
                <a:gd name="T53" fmla="*/ 124 h 186"/>
                <a:gd name="T54" fmla="*/ 648 w 1784"/>
                <a:gd name="T55" fmla="*/ 65 h 186"/>
                <a:gd name="T56" fmla="*/ 760 w 1784"/>
                <a:gd name="T57" fmla="*/ 122 h 186"/>
                <a:gd name="T58" fmla="*/ 819 w 1784"/>
                <a:gd name="T59" fmla="*/ 132 h 186"/>
                <a:gd name="T60" fmla="*/ 747 w 1784"/>
                <a:gd name="T61" fmla="*/ 145 h 186"/>
                <a:gd name="T62" fmla="*/ 722 w 1784"/>
                <a:gd name="T63" fmla="*/ 78 h 186"/>
                <a:gd name="T64" fmla="*/ 782 w 1784"/>
                <a:gd name="T65" fmla="*/ 40 h 186"/>
                <a:gd name="T66" fmla="*/ 827 w 1784"/>
                <a:gd name="T67" fmla="*/ 104 h 186"/>
                <a:gd name="T68" fmla="*/ 766 w 1784"/>
                <a:gd name="T69" fmla="*/ 64 h 186"/>
                <a:gd name="T70" fmla="*/ 953 w 1784"/>
                <a:gd name="T71" fmla="*/ 120 h 186"/>
                <a:gd name="T72" fmla="*/ 1106 w 1784"/>
                <a:gd name="T73" fmla="*/ 122 h 186"/>
                <a:gd name="T74" fmla="*/ 1090 w 1784"/>
                <a:gd name="T75" fmla="*/ 151 h 186"/>
                <a:gd name="T76" fmla="*/ 1035 w 1784"/>
                <a:gd name="T77" fmla="*/ 107 h 186"/>
                <a:gd name="T78" fmla="*/ 1068 w 1784"/>
                <a:gd name="T79" fmla="*/ 43 h 186"/>
                <a:gd name="T80" fmla="*/ 1134 w 1784"/>
                <a:gd name="T81" fmla="*/ 63 h 186"/>
                <a:gd name="T82" fmla="*/ 1101 w 1784"/>
                <a:gd name="T83" fmla="*/ 65 h 186"/>
                <a:gd name="T84" fmla="*/ 1166 w 1784"/>
                <a:gd name="T85" fmla="*/ 71 h 186"/>
                <a:gd name="T86" fmla="*/ 1219 w 1784"/>
                <a:gd name="T87" fmla="*/ 40 h 186"/>
                <a:gd name="T88" fmla="*/ 1260 w 1784"/>
                <a:gd name="T89" fmla="*/ 137 h 186"/>
                <a:gd name="T90" fmla="*/ 1179 w 1784"/>
                <a:gd name="T91" fmla="*/ 147 h 186"/>
                <a:gd name="T92" fmla="*/ 1163 w 1784"/>
                <a:gd name="T93" fmla="*/ 102 h 186"/>
                <a:gd name="T94" fmla="*/ 1227 w 1784"/>
                <a:gd name="T95" fmla="*/ 69 h 186"/>
                <a:gd name="T96" fmla="*/ 1192 w 1784"/>
                <a:gd name="T97" fmla="*/ 76 h 186"/>
                <a:gd name="T98" fmla="*/ 1192 w 1784"/>
                <a:gd name="T99" fmla="*/ 119 h 186"/>
                <a:gd name="T100" fmla="*/ 1229 w 1784"/>
                <a:gd name="T101" fmla="*/ 113 h 186"/>
                <a:gd name="T102" fmla="*/ 1341 w 1784"/>
                <a:gd name="T103" fmla="*/ 69 h 186"/>
                <a:gd name="T104" fmla="*/ 1287 w 1784"/>
                <a:gd name="T105" fmla="*/ 44 h 186"/>
                <a:gd name="T106" fmla="*/ 1455 w 1784"/>
                <a:gd name="T107" fmla="*/ 44 h 186"/>
                <a:gd name="T108" fmla="*/ 1437 w 1784"/>
                <a:gd name="T109" fmla="*/ 70 h 186"/>
                <a:gd name="T110" fmla="*/ 1375 w 1784"/>
                <a:gd name="T111" fmla="*/ 148 h 186"/>
                <a:gd name="T112" fmla="*/ 1588 w 1784"/>
                <a:gd name="T113" fmla="*/ 52 h 186"/>
                <a:gd name="T114" fmla="*/ 1649 w 1784"/>
                <a:gd name="T115" fmla="*/ 55 h 186"/>
                <a:gd name="T116" fmla="*/ 1613 w 1784"/>
                <a:gd name="T117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4" h="186">
                  <a:moveTo>
                    <a:pt x="1707" y="91"/>
                  </a:moveTo>
                  <a:lnTo>
                    <a:pt x="1707" y="97"/>
                  </a:lnTo>
                  <a:lnTo>
                    <a:pt x="1709" y="102"/>
                  </a:lnTo>
                  <a:lnTo>
                    <a:pt x="1711" y="106"/>
                  </a:lnTo>
                  <a:lnTo>
                    <a:pt x="1713" y="110"/>
                  </a:lnTo>
                  <a:lnTo>
                    <a:pt x="1717" y="113"/>
                  </a:lnTo>
                  <a:lnTo>
                    <a:pt x="1719" y="115"/>
                  </a:lnTo>
                  <a:lnTo>
                    <a:pt x="1721" y="116"/>
                  </a:lnTo>
                  <a:lnTo>
                    <a:pt x="1726" y="117"/>
                  </a:lnTo>
                  <a:lnTo>
                    <a:pt x="1731" y="118"/>
                  </a:lnTo>
                  <a:lnTo>
                    <a:pt x="1736" y="117"/>
                  </a:lnTo>
                  <a:lnTo>
                    <a:pt x="1740" y="116"/>
                  </a:lnTo>
                  <a:lnTo>
                    <a:pt x="1742" y="115"/>
                  </a:lnTo>
                  <a:lnTo>
                    <a:pt x="1744" y="114"/>
                  </a:lnTo>
                  <a:lnTo>
                    <a:pt x="1746" y="112"/>
                  </a:lnTo>
                  <a:lnTo>
                    <a:pt x="1748" y="111"/>
                  </a:lnTo>
                  <a:lnTo>
                    <a:pt x="1750" y="107"/>
                  </a:lnTo>
                  <a:lnTo>
                    <a:pt x="1753" y="102"/>
                  </a:lnTo>
                  <a:lnTo>
                    <a:pt x="1754" y="97"/>
                  </a:lnTo>
                  <a:lnTo>
                    <a:pt x="1754" y="91"/>
                  </a:lnTo>
                  <a:lnTo>
                    <a:pt x="1754" y="86"/>
                  </a:lnTo>
                  <a:lnTo>
                    <a:pt x="1753" y="80"/>
                  </a:lnTo>
                  <a:lnTo>
                    <a:pt x="1750" y="76"/>
                  </a:lnTo>
                  <a:lnTo>
                    <a:pt x="1748" y="72"/>
                  </a:lnTo>
                  <a:lnTo>
                    <a:pt x="1744" y="69"/>
                  </a:lnTo>
                  <a:lnTo>
                    <a:pt x="1742" y="68"/>
                  </a:lnTo>
                  <a:lnTo>
                    <a:pt x="1740" y="67"/>
                  </a:lnTo>
                  <a:lnTo>
                    <a:pt x="1736" y="65"/>
                  </a:lnTo>
                  <a:lnTo>
                    <a:pt x="1731" y="65"/>
                  </a:lnTo>
                  <a:lnTo>
                    <a:pt x="1725" y="65"/>
                  </a:lnTo>
                  <a:lnTo>
                    <a:pt x="1723" y="66"/>
                  </a:lnTo>
                  <a:lnTo>
                    <a:pt x="1720" y="67"/>
                  </a:lnTo>
                  <a:lnTo>
                    <a:pt x="1716" y="69"/>
                  </a:lnTo>
                  <a:lnTo>
                    <a:pt x="1713" y="72"/>
                  </a:lnTo>
                  <a:lnTo>
                    <a:pt x="1710" y="76"/>
                  </a:lnTo>
                  <a:lnTo>
                    <a:pt x="1708" y="80"/>
                  </a:lnTo>
                  <a:lnTo>
                    <a:pt x="1707" y="86"/>
                  </a:lnTo>
                  <a:lnTo>
                    <a:pt x="1707" y="91"/>
                  </a:lnTo>
                  <a:close/>
                  <a:moveTo>
                    <a:pt x="1784" y="44"/>
                  </a:moveTo>
                  <a:lnTo>
                    <a:pt x="1784" y="140"/>
                  </a:lnTo>
                  <a:lnTo>
                    <a:pt x="1783" y="152"/>
                  </a:lnTo>
                  <a:lnTo>
                    <a:pt x="1782" y="156"/>
                  </a:lnTo>
                  <a:lnTo>
                    <a:pt x="1781" y="160"/>
                  </a:lnTo>
                  <a:lnTo>
                    <a:pt x="1780" y="164"/>
                  </a:lnTo>
                  <a:lnTo>
                    <a:pt x="1778" y="167"/>
                  </a:lnTo>
                  <a:lnTo>
                    <a:pt x="1776" y="170"/>
                  </a:lnTo>
                  <a:lnTo>
                    <a:pt x="1774" y="172"/>
                  </a:lnTo>
                  <a:lnTo>
                    <a:pt x="1770" y="176"/>
                  </a:lnTo>
                  <a:lnTo>
                    <a:pt x="1766" y="178"/>
                  </a:lnTo>
                  <a:lnTo>
                    <a:pt x="1761" y="181"/>
                  </a:lnTo>
                  <a:lnTo>
                    <a:pt x="1756" y="183"/>
                  </a:lnTo>
                  <a:lnTo>
                    <a:pt x="1750" y="184"/>
                  </a:lnTo>
                  <a:lnTo>
                    <a:pt x="1744" y="185"/>
                  </a:lnTo>
                  <a:lnTo>
                    <a:pt x="1738" y="186"/>
                  </a:lnTo>
                  <a:lnTo>
                    <a:pt x="1731" y="186"/>
                  </a:lnTo>
                  <a:lnTo>
                    <a:pt x="1720" y="186"/>
                  </a:lnTo>
                  <a:lnTo>
                    <a:pt x="1711" y="184"/>
                  </a:lnTo>
                  <a:lnTo>
                    <a:pt x="1702" y="181"/>
                  </a:lnTo>
                  <a:lnTo>
                    <a:pt x="1699" y="179"/>
                  </a:lnTo>
                  <a:lnTo>
                    <a:pt x="1695" y="177"/>
                  </a:lnTo>
                  <a:lnTo>
                    <a:pt x="1690" y="172"/>
                  </a:lnTo>
                  <a:lnTo>
                    <a:pt x="1687" y="170"/>
                  </a:lnTo>
                  <a:lnTo>
                    <a:pt x="1685" y="167"/>
                  </a:lnTo>
                  <a:lnTo>
                    <a:pt x="1682" y="160"/>
                  </a:lnTo>
                  <a:lnTo>
                    <a:pt x="1681" y="156"/>
                  </a:lnTo>
                  <a:lnTo>
                    <a:pt x="1680" y="153"/>
                  </a:lnTo>
                  <a:lnTo>
                    <a:pt x="1712" y="153"/>
                  </a:lnTo>
                  <a:lnTo>
                    <a:pt x="1714" y="155"/>
                  </a:lnTo>
                  <a:lnTo>
                    <a:pt x="1715" y="157"/>
                  </a:lnTo>
                  <a:lnTo>
                    <a:pt x="1717" y="159"/>
                  </a:lnTo>
                  <a:lnTo>
                    <a:pt x="1719" y="160"/>
                  </a:lnTo>
                  <a:lnTo>
                    <a:pt x="1724" y="162"/>
                  </a:lnTo>
                  <a:lnTo>
                    <a:pt x="1731" y="162"/>
                  </a:lnTo>
                  <a:lnTo>
                    <a:pt x="1735" y="162"/>
                  </a:lnTo>
                  <a:lnTo>
                    <a:pt x="1739" y="161"/>
                  </a:lnTo>
                  <a:lnTo>
                    <a:pt x="1743" y="160"/>
                  </a:lnTo>
                  <a:lnTo>
                    <a:pt x="1746" y="158"/>
                  </a:lnTo>
                  <a:lnTo>
                    <a:pt x="1749" y="155"/>
                  </a:lnTo>
                  <a:lnTo>
                    <a:pt x="1750" y="151"/>
                  </a:lnTo>
                  <a:lnTo>
                    <a:pt x="1751" y="146"/>
                  </a:lnTo>
                  <a:lnTo>
                    <a:pt x="1752" y="140"/>
                  </a:lnTo>
                  <a:lnTo>
                    <a:pt x="1752" y="133"/>
                  </a:lnTo>
                  <a:lnTo>
                    <a:pt x="1745" y="138"/>
                  </a:lnTo>
                  <a:lnTo>
                    <a:pt x="1741" y="140"/>
                  </a:lnTo>
                  <a:lnTo>
                    <a:pt x="1738" y="142"/>
                  </a:lnTo>
                  <a:lnTo>
                    <a:pt x="1731" y="144"/>
                  </a:lnTo>
                  <a:lnTo>
                    <a:pt x="1727" y="144"/>
                  </a:lnTo>
                  <a:lnTo>
                    <a:pt x="1722" y="144"/>
                  </a:lnTo>
                  <a:lnTo>
                    <a:pt x="1717" y="144"/>
                  </a:lnTo>
                  <a:lnTo>
                    <a:pt x="1712" y="143"/>
                  </a:lnTo>
                  <a:lnTo>
                    <a:pt x="1707" y="142"/>
                  </a:lnTo>
                  <a:lnTo>
                    <a:pt x="1703" y="140"/>
                  </a:lnTo>
                  <a:lnTo>
                    <a:pt x="1698" y="138"/>
                  </a:lnTo>
                  <a:lnTo>
                    <a:pt x="1694" y="136"/>
                  </a:lnTo>
                  <a:lnTo>
                    <a:pt x="1691" y="133"/>
                  </a:lnTo>
                  <a:lnTo>
                    <a:pt x="1687" y="130"/>
                  </a:lnTo>
                  <a:lnTo>
                    <a:pt x="1684" y="126"/>
                  </a:lnTo>
                  <a:lnTo>
                    <a:pt x="1681" y="122"/>
                  </a:lnTo>
                  <a:lnTo>
                    <a:pt x="1679" y="118"/>
                  </a:lnTo>
                  <a:lnTo>
                    <a:pt x="1677" y="114"/>
                  </a:lnTo>
                  <a:lnTo>
                    <a:pt x="1675" y="109"/>
                  </a:lnTo>
                  <a:lnTo>
                    <a:pt x="1674" y="104"/>
                  </a:lnTo>
                  <a:lnTo>
                    <a:pt x="1674" y="98"/>
                  </a:lnTo>
                  <a:lnTo>
                    <a:pt x="1673" y="93"/>
                  </a:lnTo>
                  <a:lnTo>
                    <a:pt x="1674" y="87"/>
                  </a:lnTo>
                  <a:lnTo>
                    <a:pt x="1674" y="81"/>
                  </a:lnTo>
                  <a:lnTo>
                    <a:pt x="1675" y="76"/>
                  </a:lnTo>
                  <a:lnTo>
                    <a:pt x="1677" y="71"/>
                  </a:lnTo>
                  <a:lnTo>
                    <a:pt x="1681" y="62"/>
                  </a:lnTo>
                  <a:lnTo>
                    <a:pt x="1687" y="54"/>
                  </a:lnTo>
                  <a:lnTo>
                    <a:pt x="1690" y="51"/>
                  </a:lnTo>
                  <a:lnTo>
                    <a:pt x="1694" y="48"/>
                  </a:lnTo>
                  <a:lnTo>
                    <a:pt x="1698" y="46"/>
                  </a:lnTo>
                  <a:lnTo>
                    <a:pt x="1702" y="43"/>
                  </a:lnTo>
                  <a:lnTo>
                    <a:pt x="1707" y="42"/>
                  </a:lnTo>
                  <a:lnTo>
                    <a:pt x="1711" y="40"/>
                  </a:lnTo>
                  <a:lnTo>
                    <a:pt x="1716" y="40"/>
                  </a:lnTo>
                  <a:lnTo>
                    <a:pt x="1721" y="39"/>
                  </a:lnTo>
                  <a:lnTo>
                    <a:pt x="1726" y="40"/>
                  </a:lnTo>
                  <a:lnTo>
                    <a:pt x="1731" y="40"/>
                  </a:lnTo>
                  <a:lnTo>
                    <a:pt x="1735" y="42"/>
                  </a:lnTo>
                  <a:lnTo>
                    <a:pt x="1739" y="44"/>
                  </a:lnTo>
                  <a:lnTo>
                    <a:pt x="1742" y="46"/>
                  </a:lnTo>
                  <a:lnTo>
                    <a:pt x="1744" y="47"/>
                  </a:lnTo>
                  <a:lnTo>
                    <a:pt x="1746" y="49"/>
                  </a:lnTo>
                  <a:lnTo>
                    <a:pt x="1749" y="52"/>
                  </a:lnTo>
                  <a:lnTo>
                    <a:pt x="1752" y="56"/>
                  </a:lnTo>
                  <a:lnTo>
                    <a:pt x="1752" y="44"/>
                  </a:lnTo>
                  <a:lnTo>
                    <a:pt x="1784" y="44"/>
                  </a:lnTo>
                  <a:close/>
                  <a:moveTo>
                    <a:pt x="33" y="120"/>
                  </a:moveTo>
                  <a:lnTo>
                    <a:pt x="106" y="120"/>
                  </a:lnTo>
                  <a:lnTo>
                    <a:pt x="10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20"/>
                  </a:lnTo>
                  <a:close/>
                  <a:moveTo>
                    <a:pt x="155" y="28"/>
                  </a:moveTo>
                  <a:lnTo>
                    <a:pt x="124" y="28"/>
                  </a:lnTo>
                  <a:lnTo>
                    <a:pt x="124" y="2"/>
                  </a:lnTo>
                  <a:lnTo>
                    <a:pt x="155" y="2"/>
                  </a:lnTo>
                  <a:lnTo>
                    <a:pt x="155" y="28"/>
                  </a:lnTo>
                  <a:close/>
                  <a:moveTo>
                    <a:pt x="155" y="150"/>
                  </a:moveTo>
                  <a:lnTo>
                    <a:pt x="124" y="150"/>
                  </a:lnTo>
                  <a:lnTo>
                    <a:pt x="124" y="44"/>
                  </a:lnTo>
                  <a:lnTo>
                    <a:pt x="155" y="44"/>
                  </a:lnTo>
                  <a:lnTo>
                    <a:pt x="155" y="150"/>
                  </a:lnTo>
                  <a:close/>
                  <a:moveTo>
                    <a:pt x="237" y="66"/>
                  </a:moveTo>
                  <a:lnTo>
                    <a:pt x="216" y="66"/>
                  </a:lnTo>
                  <a:lnTo>
                    <a:pt x="216" y="150"/>
                  </a:lnTo>
                  <a:lnTo>
                    <a:pt x="185" y="150"/>
                  </a:lnTo>
                  <a:lnTo>
                    <a:pt x="185" y="66"/>
                  </a:lnTo>
                  <a:lnTo>
                    <a:pt x="170" y="66"/>
                  </a:lnTo>
                  <a:lnTo>
                    <a:pt x="170" y="44"/>
                  </a:lnTo>
                  <a:lnTo>
                    <a:pt x="185" y="44"/>
                  </a:lnTo>
                  <a:lnTo>
                    <a:pt x="185" y="35"/>
                  </a:lnTo>
                  <a:lnTo>
                    <a:pt x="186" y="27"/>
                  </a:lnTo>
                  <a:lnTo>
                    <a:pt x="187" y="24"/>
                  </a:lnTo>
                  <a:lnTo>
                    <a:pt x="188" y="20"/>
                  </a:lnTo>
                  <a:lnTo>
                    <a:pt x="189" y="17"/>
                  </a:lnTo>
                  <a:lnTo>
                    <a:pt x="190" y="14"/>
                  </a:lnTo>
                  <a:lnTo>
                    <a:pt x="192" y="12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2" y="4"/>
                  </a:lnTo>
                  <a:lnTo>
                    <a:pt x="205" y="3"/>
                  </a:lnTo>
                  <a:lnTo>
                    <a:pt x="212" y="1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37" y="25"/>
                  </a:lnTo>
                  <a:lnTo>
                    <a:pt x="227" y="25"/>
                  </a:lnTo>
                  <a:lnTo>
                    <a:pt x="223" y="26"/>
                  </a:lnTo>
                  <a:lnTo>
                    <a:pt x="221" y="27"/>
                  </a:lnTo>
                  <a:lnTo>
                    <a:pt x="219" y="28"/>
                  </a:lnTo>
                  <a:lnTo>
                    <a:pt x="218" y="29"/>
                  </a:lnTo>
                  <a:lnTo>
                    <a:pt x="217" y="31"/>
                  </a:lnTo>
                  <a:lnTo>
                    <a:pt x="216" y="33"/>
                  </a:lnTo>
                  <a:lnTo>
                    <a:pt x="216" y="35"/>
                  </a:lnTo>
                  <a:lnTo>
                    <a:pt x="216" y="42"/>
                  </a:lnTo>
                  <a:lnTo>
                    <a:pt x="237" y="42"/>
                  </a:lnTo>
                  <a:lnTo>
                    <a:pt x="237" y="66"/>
                  </a:lnTo>
                  <a:close/>
                  <a:moveTo>
                    <a:pt x="278" y="105"/>
                  </a:moveTo>
                  <a:lnTo>
                    <a:pt x="279" y="110"/>
                  </a:lnTo>
                  <a:lnTo>
                    <a:pt x="280" y="114"/>
                  </a:lnTo>
                  <a:lnTo>
                    <a:pt x="282" y="118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3" y="126"/>
                  </a:lnTo>
                  <a:lnTo>
                    <a:pt x="297" y="127"/>
                  </a:lnTo>
                  <a:lnTo>
                    <a:pt x="301" y="127"/>
                  </a:lnTo>
                  <a:lnTo>
                    <a:pt x="307" y="127"/>
                  </a:lnTo>
                  <a:lnTo>
                    <a:pt x="310" y="126"/>
                  </a:lnTo>
                  <a:lnTo>
                    <a:pt x="312" y="125"/>
                  </a:lnTo>
                  <a:lnTo>
                    <a:pt x="314" y="124"/>
                  </a:lnTo>
                  <a:lnTo>
                    <a:pt x="316" y="122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53" y="118"/>
                  </a:lnTo>
                  <a:lnTo>
                    <a:pt x="350" y="125"/>
                  </a:lnTo>
                  <a:lnTo>
                    <a:pt x="346" y="132"/>
                  </a:lnTo>
                  <a:lnTo>
                    <a:pt x="343" y="135"/>
                  </a:lnTo>
                  <a:lnTo>
                    <a:pt x="341" y="137"/>
                  </a:lnTo>
                  <a:lnTo>
                    <a:pt x="334" y="142"/>
                  </a:lnTo>
                  <a:lnTo>
                    <a:pt x="330" y="144"/>
                  </a:lnTo>
                  <a:lnTo>
                    <a:pt x="326" y="146"/>
                  </a:lnTo>
                  <a:lnTo>
                    <a:pt x="318" y="149"/>
                  </a:lnTo>
                  <a:lnTo>
                    <a:pt x="309" y="151"/>
                  </a:lnTo>
                  <a:lnTo>
                    <a:pt x="305" y="151"/>
                  </a:lnTo>
                  <a:lnTo>
                    <a:pt x="300" y="151"/>
                  </a:lnTo>
                  <a:lnTo>
                    <a:pt x="294" y="151"/>
                  </a:lnTo>
                  <a:lnTo>
                    <a:pt x="288" y="150"/>
                  </a:lnTo>
                  <a:lnTo>
                    <a:pt x="283" y="149"/>
                  </a:lnTo>
                  <a:lnTo>
                    <a:pt x="277" y="147"/>
                  </a:lnTo>
                  <a:lnTo>
                    <a:pt x="273" y="145"/>
                  </a:lnTo>
                  <a:lnTo>
                    <a:pt x="268" y="142"/>
                  </a:lnTo>
                  <a:lnTo>
                    <a:pt x="264" y="139"/>
                  </a:lnTo>
                  <a:lnTo>
                    <a:pt x="260" y="136"/>
                  </a:lnTo>
                  <a:lnTo>
                    <a:pt x="257" y="132"/>
                  </a:lnTo>
                  <a:lnTo>
                    <a:pt x="254" y="128"/>
                  </a:lnTo>
                  <a:lnTo>
                    <a:pt x="251" y="123"/>
                  </a:lnTo>
                  <a:lnTo>
                    <a:pt x="249" y="118"/>
                  </a:lnTo>
                  <a:lnTo>
                    <a:pt x="248" y="113"/>
                  </a:lnTo>
                  <a:lnTo>
                    <a:pt x="246" y="107"/>
                  </a:lnTo>
                  <a:lnTo>
                    <a:pt x="246" y="101"/>
                  </a:lnTo>
                  <a:lnTo>
                    <a:pt x="246" y="95"/>
                  </a:lnTo>
                  <a:lnTo>
                    <a:pt x="246" y="89"/>
                  </a:lnTo>
                  <a:lnTo>
                    <a:pt x="247" y="83"/>
                  </a:lnTo>
                  <a:lnTo>
                    <a:pt x="248" y="78"/>
                  </a:lnTo>
                  <a:lnTo>
                    <a:pt x="250" y="72"/>
                  </a:lnTo>
                  <a:lnTo>
                    <a:pt x="252" y="67"/>
                  </a:lnTo>
                  <a:lnTo>
                    <a:pt x="254" y="63"/>
                  </a:lnTo>
                  <a:lnTo>
                    <a:pt x="257" y="59"/>
                  </a:lnTo>
                  <a:lnTo>
                    <a:pt x="261" y="55"/>
                  </a:lnTo>
                  <a:lnTo>
                    <a:pt x="264" y="51"/>
                  </a:lnTo>
                  <a:lnTo>
                    <a:pt x="269" y="48"/>
                  </a:lnTo>
                  <a:lnTo>
                    <a:pt x="273" y="46"/>
                  </a:lnTo>
                  <a:lnTo>
                    <a:pt x="278" y="43"/>
                  </a:lnTo>
                  <a:lnTo>
                    <a:pt x="283" y="42"/>
                  </a:lnTo>
                  <a:lnTo>
                    <a:pt x="288" y="40"/>
                  </a:lnTo>
                  <a:lnTo>
                    <a:pt x="294" y="40"/>
                  </a:lnTo>
                  <a:lnTo>
                    <a:pt x="300" y="39"/>
                  </a:lnTo>
                  <a:lnTo>
                    <a:pt x="308" y="40"/>
                  </a:lnTo>
                  <a:lnTo>
                    <a:pt x="312" y="41"/>
                  </a:lnTo>
                  <a:lnTo>
                    <a:pt x="316" y="41"/>
                  </a:lnTo>
                  <a:lnTo>
                    <a:pt x="323" y="44"/>
                  </a:lnTo>
                  <a:lnTo>
                    <a:pt x="329" y="47"/>
                  </a:lnTo>
                  <a:lnTo>
                    <a:pt x="333" y="50"/>
                  </a:lnTo>
                  <a:lnTo>
                    <a:pt x="336" y="52"/>
                  </a:lnTo>
                  <a:lnTo>
                    <a:pt x="338" y="54"/>
                  </a:lnTo>
                  <a:lnTo>
                    <a:pt x="341" y="57"/>
                  </a:lnTo>
                  <a:lnTo>
                    <a:pt x="345" y="63"/>
                  </a:lnTo>
                  <a:lnTo>
                    <a:pt x="349" y="70"/>
                  </a:lnTo>
                  <a:lnTo>
                    <a:pt x="351" y="78"/>
                  </a:lnTo>
                  <a:lnTo>
                    <a:pt x="353" y="85"/>
                  </a:lnTo>
                  <a:lnTo>
                    <a:pt x="354" y="94"/>
                  </a:lnTo>
                  <a:lnTo>
                    <a:pt x="354" y="104"/>
                  </a:lnTo>
                  <a:lnTo>
                    <a:pt x="278" y="104"/>
                  </a:lnTo>
                  <a:lnTo>
                    <a:pt x="278" y="105"/>
                  </a:lnTo>
                  <a:close/>
                  <a:moveTo>
                    <a:pt x="321" y="83"/>
                  </a:moveTo>
                  <a:lnTo>
                    <a:pt x="320" y="78"/>
                  </a:lnTo>
                  <a:lnTo>
                    <a:pt x="319" y="74"/>
                  </a:lnTo>
                  <a:lnTo>
                    <a:pt x="317" y="71"/>
                  </a:lnTo>
                  <a:lnTo>
                    <a:pt x="315" y="68"/>
                  </a:lnTo>
                  <a:lnTo>
                    <a:pt x="312" y="66"/>
                  </a:lnTo>
                  <a:lnTo>
                    <a:pt x="310" y="65"/>
                  </a:lnTo>
                  <a:lnTo>
                    <a:pt x="308" y="64"/>
                  </a:lnTo>
                  <a:lnTo>
                    <a:pt x="304" y="63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2" y="64"/>
                  </a:lnTo>
                  <a:lnTo>
                    <a:pt x="288" y="66"/>
                  </a:lnTo>
                  <a:lnTo>
                    <a:pt x="285" y="68"/>
                  </a:lnTo>
                  <a:lnTo>
                    <a:pt x="283" y="71"/>
                  </a:lnTo>
                  <a:lnTo>
                    <a:pt x="281" y="74"/>
                  </a:lnTo>
                  <a:lnTo>
                    <a:pt x="279" y="78"/>
                  </a:lnTo>
                  <a:lnTo>
                    <a:pt x="278" y="83"/>
                  </a:lnTo>
                  <a:lnTo>
                    <a:pt x="321" y="83"/>
                  </a:lnTo>
                  <a:close/>
                  <a:moveTo>
                    <a:pt x="396" y="150"/>
                  </a:moveTo>
                  <a:lnTo>
                    <a:pt x="364" y="44"/>
                  </a:lnTo>
                  <a:lnTo>
                    <a:pt x="396" y="44"/>
                  </a:lnTo>
                  <a:lnTo>
                    <a:pt x="404" y="79"/>
                  </a:lnTo>
                  <a:lnTo>
                    <a:pt x="406" y="87"/>
                  </a:lnTo>
                  <a:lnTo>
                    <a:pt x="408" y="96"/>
                  </a:lnTo>
                  <a:lnTo>
                    <a:pt x="411" y="113"/>
                  </a:lnTo>
                  <a:lnTo>
                    <a:pt x="415" y="93"/>
                  </a:lnTo>
                  <a:lnTo>
                    <a:pt x="418" y="79"/>
                  </a:lnTo>
                  <a:lnTo>
                    <a:pt x="427" y="44"/>
                  </a:lnTo>
                  <a:lnTo>
                    <a:pt x="453" y="44"/>
                  </a:lnTo>
                  <a:lnTo>
                    <a:pt x="463" y="79"/>
                  </a:lnTo>
                  <a:lnTo>
                    <a:pt x="468" y="99"/>
                  </a:lnTo>
                  <a:lnTo>
                    <a:pt x="470" y="113"/>
                  </a:lnTo>
                  <a:lnTo>
                    <a:pt x="473" y="97"/>
                  </a:lnTo>
                  <a:lnTo>
                    <a:pt x="477" y="79"/>
                  </a:lnTo>
                  <a:lnTo>
                    <a:pt x="485" y="44"/>
                  </a:lnTo>
                  <a:lnTo>
                    <a:pt x="518" y="44"/>
                  </a:lnTo>
                  <a:lnTo>
                    <a:pt x="487" y="150"/>
                  </a:lnTo>
                  <a:lnTo>
                    <a:pt x="456" y="150"/>
                  </a:lnTo>
                  <a:lnTo>
                    <a:pt x="446" y="112"/>
                  </a:lnTo>
                  <a:lnTo>
                    <a:pt x="442" y="94"/>
                  </a:lnTo>
                  <a:lnTo>
                    <a:pt x="438" y="76"/>
                  </a:lnTo>
                  <a:lnTo>
                    <a:pt x="434" y="96"/>
                  </a:lnTo>
                  <a:lnTo>
                    <a:pt x="430" y="112"/>
                  </a:lnTo>
                  <a:lnTo>
                    <a:pt x="421" y="150"/>
                  </a:lnTo>
                  <a:lnTo>
                    <a:pt x="396" y="150"/>
                  </a:lnTo>
                  <a:close/>
                  <a:moveTo>
                    <a:pt x="568" y="28"/>
                  </a:moveTo>
                  <a:lnTo>
                    <a:pt x="537" y="28"/>
                  </a:lnTo>
                  <a:lnTo>
                    <a:pt x="537" y="2"/>
                  </a:lnTo>
                  <a:lnTo>
                    <a:pt x="568" y="2"/>
                  </a:lnTo>
                  <a:lnTo>
                    <a:pt x="568" y="28"/>
                  </a:lnTo>
                  <a:close/>
                  <a:moveTo>
                    <a:pt x="568" y="150"/>
                  </a:moveTo>
                  <a:lnTo>
                    <a:pt x="537" y="150"/>
                  </a:lnTo>
                  <a:lnTo>
                    <a:pt x="537" y="44"/>
                  </a:lnTo>
                  <a:lnTo>
                    <a:pt x="568" y="44"/>
                  </a:lnTo>
                  <a:lnTo>
                    <a:pt x="568" y="150"/>
                  </a:lnTo>
                  <a:close/>
                  <a:moveTo>
                    <a:pt x="694" y="150"/>
                  </a:moveTo>
                  <a:lnTo>
                    <a:pt x="666" y="150"/>
                  </a:lnTo>
                  <a:lnTo>
                    <a:pt x="666" y="139"/>
                  </a:lnTo>
                  <a:lnTo>
                    <a:pt x="663" y="142"/>
                  </a:lnTo>
                  <a:lnTo>
                    <a:pt x="659" y="145"/>
                  </a:lnTo>
                  <a:lnTo>
                    <a:pt x="656" y="147"/>
                  </a:lnTo>
                  <a:lnTo>
                    <a:pt x="653" y="149"/>
                  </a:lnTo>
                  <a:lnTo>
                    <a:pt x="649" y="151"/>
                  </a:lnTo>
                  <a:lnTo>
                    <a:pt x="645" y="152"/>
                  </a:lnTo>
                  <a:lnTo>
                    <a:pt x="641" y="152"/>
                  </a:lnTo>
                  <a:lnTo>
                    <a:pt x="636" y="153"/>
                  </a:lnTo>
                  <a:lnTo>
                    <a:pt x="631" y="152"/>
                  </a:lnTo>
                  <a:lnTo>
                    <a:pt x="626" y="152"/>
                  </a:lnTo>
                  <a:lnTo>
                    <a:pt x="622" y="150"/>
                  </a:lnTo>
                  <a:lnTo>
                    <a:pt x="617" y="149"/>
                  </a:lnTo>
                  <a:lnTo>
                    <a:pt x="613" y="146"/>
                  </a:lnTo>
                  <a:lnTo>
                    <a:pt x="609" y="144"/>
                  </a:lnTo>
                  <a:lnTo>
                    <a:pt x="605" y="141"/>
                  </a:lnTo>
                  <a:lnTo>
                    <a:pt x="602" y="137"/>
                  </a:lnTo>
                  <a:lnTo>
                    <a:pt x="599" y="133"/>
                  </a:lnTo>
                  <a:lnTo>
                    <a:pt x="596" y="129"/>
                  </a:lnTo>
                  <a:lnTo>
                    <a:pt x="594" y="125"/>
                  </a:lnTo>
                  <a:lnTo>
                    <a:pt x="592" y="120"/>
                  </a:lnTo>
                  <a:lnTo>
                    <a:pt x="591" y="114"/>
                  </a:lnTo>
                  <a:lnTo>
                    <a:pt x="590" y="109"/>
                  </a:lnTo>
                  <a:lnTo>
                    <a:pt x="589" y="103"/>
                  </a:lnTo>
                  <a:lnTo>
                    <a:pt x="589" y="97"/>
                  </a:lnTo>
                  <a:lnTo>
                    <a:pt x="589" y="91"/>
                  </a:lnTo>
                  <a:lnTo>
                    <a:pt x="590" y="85"/>
                  </a:lnTo>
                  <a:lnTo>
                    <a:pt x="591" y="79"/>
                  </a:lnTo>
                  <a:lnTo>
                    <a:pt x="592" y="74"/>
                  </a:lnTo>
                  <a:lnTo>
                    <a:pt x="594" y="69"/>
                  </a:lnTo>
                  <a:lnTo>
                    <a:pt x="596" y="64"/>
                  </a:lnTo>
                  <a:lnTo>
                    <a:pt x="602" y="55"/>
                  </a:lnTo>
                  <a:lnTo>
                    <a:pt x="605" y="52"/>
                  </a:lnTo>
                  <a:lnTo>
                    <a:pt x="609" y="49"/>
                  </a:lnTo>
                  <a:lnTo>
                    <a:pt x="613" y="46"/>
                  </a:lnTo>
                  <a:lnTo>
                    <a:pt x="617" y="44"/>
                  </a:lnTo>
                  <a:lnTo>
                    <a:pt x="622" y="42"/>
                  </a:lnTo>
                  <a:lnTo>
                    <a:pt x="626" y="41"/>
                  </a:lnTo>
                  <a:lnTo>
                    <a:pt x="631" y="40"/>
                  </a:lnTo>
                  <a:lnTo>
                    <a:pt x="636" y="39"/>
                  </a:lnTo>
                  <a:lnTo>
                    <a:pt x="644" y="40"/>
                  </a:lnTo>
                  <a:lnTo>
                    <a:pt x="648" y="41"/>
                  </a:lnTo>
                  <a:lnTo>
                    <a:pt x="651" y="42"/>
                  </a:lnTo>
                  <a:lnTo>
                    <a:pt x="654" y="43"/>
                  </a:lnTo>
                  <a:lnTo>
                    <a:pt x="657" y="45"/>
                  </a:lnTo>
                  <a:lnTo>
                    <a:pt x="660" y="48"/>
                  </a:lnTo>
                  <a:lnTo>
                    <a:pt x="663" y="51"/>
                  </a:lnTo>
                  <a:lnTo>
                    <a:pt x="663" y="2"/>
                  </a:lnTo>
                  <a:lnTo>
                    <a:pt x="694" y="2"/>
                  </a:lnTo>
                  <a:lnTo>
                    <a:pt x="694" y="150"/>
                  </a:lnTo>
                  <a:close/>
                  <a:moveTo>
                    <a:pt x="621" y="95"/>
                  </a:moveTo>
                  <a:lnTo>
                    <a:pt x="621" y="102"/>
                  </a:lnTo>
                  <a:lnTo>
                    <a:pt x="622" y="108"/>
                  </a:lnTo>
                  <a:lnTo>
                    <a:pt x="624" y="113"/>
                  </a:lnTo>
                  <a:lnTo>
                    <a:pt x="627" y="117"/>
                  </a:lnTo>
                  <a:lnTo>
                    <a:pt x="630" y="121"/>
                  </a:lnTo>
                  <a:lnTo>
                    <a:pt x="634" y="124"/>
                  </a:lnTo>
                  <a:lnTo>
                    <a:pt x="638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8" y="125"/>
                  </a:lnTo>
                  <a:lnTo>
                    <a:pt x="653" y="124"/>
                  </a:lnTo>
                  <a:lnTo>
                    <a:pt x="657" y="121"/>
                  </a:lnTo>
                  <a:lnTo>
                    <a:pt x="660" y="117"/>
                  </a:lnTo>
                  <a:lnTo>
                    <a:pt x="662" y="113"/>
                  </a:lnTo>
                  <a:lnTo>
                    <a:pt x="664" y="108"/>
                  </a:lnTo>
                  <a:lnTo>
                    <a:pt x="665" y="102"/>
                  </a:lnTo>
                  <a:lnTo>
                    <a:pt x="666" y="95"/>
                  </a:lnTo>
                  <a:lnTo>
                    <a:pt x="665" y="88"/>
                  </a:lnTo>
                  <a:lnTo>
                    <a:pt x="664" y="82"/>
                  </a:lnTo>
                  <a:lnTo>
                    <a:pt x="662" y="77"/>
                  </a:lnTo>
                  <a:lnTo>
                    <a:pt x="660" y="73"/>
                  </a:lnTo>
                  <a:lnTo>
                    <a:pt x="657" y="69"/>
                  </a:lnTo>
                  <a:lnTo>
                    <a:pt x="653" y="67"/>
                  </a:lnTo>
                  <a:lnTo>
                    <a:pt x="651" y="66"/>
                  </a:lnTo>
                  <a:lnTo>
                    <a:pt x="648" y="65"/>
                  </a:lnTo>
                  <a:lnTo>
                    <a:pt x="643" y="65"/>
                  </a:lnTo>
                  <a:lnTo>
                    <a:pt x="638" y="65"/>
                  </a:lnTo>
                  <a:lnTo>
                    <a:pt x="634" y="67"/>
                  </a:lnTo>
                  <a:lnTo>
                    <a:pt x="630" y="70"/>
                  </a:lnTo>
                  <a:lnTo>
                    <a:pt x="627" y="73"/>
                  </a:lnTo>
                  <a:lnTo>
                    <a:pt x="624" y="78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21" y="95"/>
                  </a:lnTo>
                  <a:close/>
                  <a:moveTo>
                    <a:pt x="752" y="105"/>
                  </a:moveTo>
                  <a:lnTo>
                    <a:pt x="753" y="110"/>
                  </a:lnTo>
                  <a:lnTo>
                    <a:pt x="754" y="114"/>
                  </a:lnTo>
                  <a:lnTo>
                    <a:pt x="757" y="118"/>
                  </a:lnTo>
                  <a:lnTo>
                    <a:pt x="760" y="122"/>
                  </a:lnTo>
                  <a:lnTo>
                    <a:pt x="763" y="124"/>
                  </a:lnTo>
                  <a:lnTo>
                    <a:pt x="767" y="126"/>
                  </a:lnTo>
                  <a:lnTo>
                    <a:pt x="771" y="127"/>
                  </a:lnTo>
                  <a:lnTo>
                    <a:pt x="776" y="127"/>
                  </a:lnTo>
                  <a:lnTo>
                    <a:pt x="781" y="127"/>
                  </a:lnTo>
                  <a:lnTo>
                    <a:pt x="784" y="126"/>
                  </a:lnTo>
                  <a:lnTo>
                    <a:pt x="786" y="125"/>
                  </a:lnTo>
                  <a:lnTo>
                    <a:pt x="788" y="124"/>
                  </a:lnTo>
                  <a:lnTo>
                    <a:pt x="790" y="122"/>
                  </a:lnTo>
                  <a:lnTo>
                    <a:pt x="792" y="120"/>
                  </a:lnTo>
                  <a:lnTo>
                    <a:pt x="794" y="118"/>
                  </a:lnTo>
                  <a:lnTo>
                    <a:pt x="826" y="118"/>
                  </a:lnTo>
                  <a:lnTo>
                    <a:pt x="823" y="125"/>
                  </a:lnTo>
                  <a:lnTo>
                    <a:pt x="819" y="132"/>
                  </a:lnTo>
                  <a:lnTo>
                    <a:pt x="817" y="135"/>
                  </a:lnTo>
                  <a:lnTo>
                    <a:pt x="814" y="137"/>
                  </a:lnTo>
                  <a:lnTo>
                    <a:pt x="807" y="142"/>
                  </a:lnTo>
                  <a:lnTo>
                    <a:pt x="804" y="144"/>
                  </a:lnTo>
                  <a:lnTo>
                    <a:pt x="800" y="146"/>
                  </a:lnTo>
                  <a:lnTo>
                    <a:pt x="792" y="149"/>
                  </a:lnTo>
                  <a:lnTo>
                    <a:pt x="783" y="151"/>
                  </a:lnTo>
                  <a:lnTo>
                    <a:pt x="779" y="151"/>
                  </a:lnTo>
                  <a:lnTo>
                    <a:pt x="774" y="151"/>
                  </a:lnTo>
                  <a:lnTo>
                    <a:pt x="768" y="151"/>
                  </a:lnTo>
                  <a:lnTo>
                    <a:pt x="762" y="150"/>
                  </a:lnTo>
                  <a:lnTo>
                    <a:pt x="757" y="149"/>
                  </a:lnTo>
                  <a:lnTo>
                    <a:pt x="752" y="147"/>
                  </a:lnTo>
                  <a:lnTo>
                    <a:pt x="747" y="145"/>
                  </a:lnTo>
                  <a:lnTo>
                    <a:pt x="742" y="142"/>
                  </a:lnTo>
                  <a:lnTo>
                    <a:pt x="738" y="139"/>
                  </a:lnTo>
                  <a:lnTo>
                    <a:pt x="734" y="136"/>
                  </a:lnTo>
                  <a:lnTo>
                    <a:pt x="731" y="132"/>
                  </a:lnTo>
                  <a:lnTo>
                    <a:pt x="728" y="128"/>
                  </a:lnTo>
                  <a:lnTo>
                    <a:pt x="726" y="123"/>
                  </a:lnTo>
                  <a:lnTo>
                    <a:pt x="724" y="118"/>
                  </a:lnTo>
                  <a:lnTo>
                    <a:pt x="722" y="113"/>
                  </a:lnTo>
                  <a:lnTo>
                    <a:pt x="721" y="107"/>
                  </a:lnTo>
                  <a:lnTo>
                    <a:pt x="720" y="101"/>
                  </a:lnTo>
                  <a:lnTo>
                    <a:pt x="720" y="95"/>
                  </a:lnTo>
                  <a:lnTo>
                    <a:pt x="720" y="89"/>
                  </a:lnTo>
                  <a:lnTo>
                    <a:pt x="721" y="83"/>
                  </a:lnTo>
                  <a:lnTo>
                    <a:pt x="722" y="78"/>
                  </a:lnTo>
                  <a:lnTo>
                    <a:pt x="724" y="72"/>
                  </a:lnTo>
                  <a:lnTo>
                    <a:pt x="726" y="67"/>
                  </a:lnTo>
                  <a:lnTo>
                    <a:pt x="729" y="63"/>
                  </a:lnTo>
                  <a:lnTo>
                    <a:pt x="732" y="59"/>
                  </a:lnTo>
                  <a:lnTo>
                    <a:pt x="735" y="55"/>
                  </a:lnTo>
                  <a:lnTo>
                    <a:pt x="739" y="51"/>
                  </a:lnTo>
                  <a:lnTo>
                    <a:pt x="743" y="48"/>
                  </a:lnTo>
                  <a:lnTo>
                    <a:pt x="747" y="46"/>
                  </a:lnTo>
                  <a:lnTo>
                    <a:pt x="752" y="43"/>
                  </a:lnTo>
                  <a:lnTo>
                    <a:pt x="757" y="42"/>
                  </a:lnTo>
                  <a:lnTo>
                    <a:pt x="763" y="40"/>
                  </a:lnTo>
                  <a:lnTo>
                    <a:pt x="768" y="40"/>
                  </a:lnTo>
                  <a:lnTo>
                    <a:pt x="774" y="39"/>
                  </a:lnTo>
                  <a:lnTo>
                    <a:pt x="782" y="40"/>
                  </a:lnTo>
                  <a:lnTo>
                    <a:pt x="786" y="41"/>
                  </a:lnTo>
                  <a:lnTo>
                    <a:pt x="790" y="41"/>
                  </a:lnTo>
                  <a:lnTo>
                    <a:pt x="797" y="44"/>
                  </a:lnTo>
                  <a:lnTo>
                    <a:pt x="803" y="47"/>
                  </a:lnTo>
                  <a:lnTo>
                    <a:pt x="806" y="50"/>
                  </a:lnTo>
                  <a:lnTo>
                    <a:pt x="809" y="52"/>
                  </a:lnTo>
                  <a:lnTo>
                    <a:pt x="812" y="54"/>
                  </a:lnTo>
                  <a:lnTo>
                    <a:pt x="814" y="57"/>
                  </a:lnTo>
                  <a:lnTo>
                    <a:pt x="818" y="63"/>
                  </a:lnTo>
                  <a:lnTo>
                    <a:pt x="822" y="70"/>
                  </a:lnTo>
                  <a:lnTo>
                    <a:pt x="824" y="78"/>
                  </a:lnTo>
                  <a:lnTo>
                    <a:pt x="826" y="85"/>
                  </a:lnTo>
                  <a:lnTo>
                    <a:pt x="827" y="94"/>
                  </a:lnTo>
                  <a:lnTo>
                    <a:pt x="827" y="104"/>
                  </a:lnTo>
                  <a:lnTo>
                    <a:pt x="752" y="104"/>
                  </a:lnTo>
                  <a:lnTo>
                    <a:pt x="752" y="105"/>
                  </a:lnTo>
                  <a:close/>
                  <a:moveTo>
                    <a:pt x="795" y="83"/>
                  </a:moveTo>
                  <a:lnTo>
                    <a:pt x="794" y="78"/>
                  </a:lnTo>
                  <a:lnTo>
                    <a:pt x="793" y="74"/>
                  </a:lnTo>
                  <a:lnTo>
                    <a:pt x="791" y="71"/>
                  </a:lnTo>
                  <a:lnTo>
                    <a:pt x="789" y="68"/>
                  </a:lnTo>
                  <a:lnTo>
                    <a:pt x="786" y="66"/>
                  </a:lnTo>
                  <a:lnTo>
                    <a:pt x="784" y="65"/>
                  </a:lnTo>
                  <a:lnTo>
                    <a:pt x="783" y="64"/>
                  </a:lnTo>
                  <a:lnTo>
                    <a:pt x="779" y="63"/>
                  </a:lnTo>
                  <a:lnTo>
                    <a:pt x="774" y="63"/>
                  </a:lnTo>
                  <a:lnTo>
                    <a:pt x="770" y="63"/>
                  </a:lnTo>
                  <a:lnTo>
                    <a:pt x="766" y="64"/>
                  </a:lnTo>
                  <a:lnTo>
                    <a:pt x="762" y="66"/>
                  </a:lnTo>
                  <a:lnTo>
                    <a:pt x="759" y="68"/>
                  </a:lnTo>
                  <a:lnTo>
                    <a:pt x="757" y="71"/>
                  </a:lnTo>
                  <a:lnTo>
                    <a:pt x="755" y="74"/>
                  </a:lnTo>
                  <a:lnTo>
                    <a:pt x="753" y="78"/>
                  </a:lnTo>
                  <a:lnTo>
                    <a:pt x="752" y="83"/>
                  </a:lnTo>
                  <a:lnTo>
                    <a:pt x="795" y="83"/>
                  </a:lnTo>
                  <a:close/>
                  <a:moveTo>
                    <a:pt x="953" y="120"/>
                  </a:moveTo>
                  <a:lnTo>
                    <a:pt x="1024" y="120"/>
                  </a:lnTo>
                  <a:lnTo>
                    <a:pt x="1024" y="148"/>
                  </a:lnTo>
                  <a:lnTo>
                    <a:pt x="920" y="148"/>
                  </a:lnTo>
                  <a:lnTo>
                    <a:pt x="920" y="0"/>
                  </a:lnTo>
                  <a:lnTo>
                    <a:pt x="953" y="0"/>
                  </a:lnTo>
                  <a:lnTo>
                    <a:pt x="953" y="120"/>
                  </a:lnTo>
                  <a:close/>
                  <a:moveTo>
                    <a:pt x="1067" y="105"/>
                  </a:moveTo>
                  <a:lnTo>
                    <a:pt x="1068" y="110"/>
                  </a:lnTo>
                  <a:lnTo>
                    <a:pt x="1070" y="114"/>
                  </a:lnTo>
                  <a:lnTo>
                    <a:pt x="1072" y="118"/>
                  </a:lnTo>
                  <a:lnTo>
                    <a:pt x="1075" y="122"/>
                  </a:lnTo>
                  <a:lnTo>
                    <a:pt x="1078" y="124"/>
                  </a:lnTo>
                  <a:lnTo>
                    <a:pt x="1082" y="126"/>
                  </a:lnTo>
                  <a:lnTo>
                    <a:pt x="1086" y="127"/>
                  </a:lnTo>
                  <a:lnTo>
                    <a:pt x="1091" y="127"/>
                  </a:lnTo>
                  <a:lnTo>
                    <a:pt x="1097" y="127"/>
                  </a:lnTo>
                  <a:lnTo>
                    <a:pt x="1099" y="126"/>
                  </a:lnTo>
                  <a:lnTo>
                    <a:pt x="1102" y="125"/>
                  </a:lnTo>
                  <a:lnTo>
                    <a:pt x="1104" y="124"/>
                  </a:lnTo>
                  <a:lnTo>
                    <a:pt x="1106" y="122"/>
                  </a:lnTo>
                  <a:lnTo>
                    <a:pt x="1108" y="120"/>
                  </a:lnTo>
                  <a:lnTo>
                    <a:pt x="1109" y="118"/>
                  </a:lnTo>
                  <a:lnTo>
                    <a:pt x="1141" y="118"/>
                  </a:lnTo>
                  <a:lnTo>
                    <a:pt x="1139" y="125"/>
                  </a:lnTo>
                  <a:lnTo>
                    <a:pt x="1134" y="132"/>
                  </a:lnTo>
                  <a:lnTo>
                    <a:pt x="1132" y="135"/>
                  </a:lnTo>
                  <a:lnTo>
                    <a:pt x="1129" y="137"/>
                  </a:lnTo>
                  <a:lnTo>
                    <a:pt x="1123" y="142"/>
                  </a:lnTo>
                  <a:lnTo>
                    <a:pt x="1119" y="144"/>
                  </a:lnTo>
                  <a:lnTo>
                    <a:pt x="1116" y="146"/>
                  </a:lnTo>
                  <a:lnTo>
                    <a:pt x="1108" y="149"/>
                  </a:lnTo>
                  <a:lnTo>
                    <a:pt x="1099" y="151"/>
                  </a:lnTo>
                  <a:lnTo>
                    <a:pt x="1094" y="151"/>
                  </a:lnTo>
                  <a:lnTo>
                    <a:pt x="1090" y="151"/>
                  </a:lnTo>
                  <a:lnTo>
                    <a:pt x="1084" y="151"/>
                  </a:lnTo>
                  <a:lnTo>
                    <a:pt x="1078" y="150"/>
                  </a:lnTo>
                  <a:lnTo>
                    <a:pt x="1072" y="149"/>
                  </a:lnTo>
                  <a:lnTo>
                    <a:pt x="1067" y="147"/>
                  </a:lnTo>
                  <a:lnTo>
                    <a:pt x="1061" y="145"/>
                  </a:lnTo>
                  <a:lnTo>
                    <a:pt x="1057" y="142"/>
                  </a:lnTo>
                  <a:lnTo>
                    <a:pt x="1053" y="139"/>
                  </a:lnTo>
                  <a:lnTo>
                    <a:pt x="1049" y="136"/>
                  </a:lnTo>
                  <a:lnTo>
                    <a:pt x="1045" y="132"/>
                  </a:lnTo>
                  <a:lnTo>
                    <a:pt x="1043" y="128"/>
                  </a:lnTo>
                  <a:lnTo>
                    <a:pt x="1040" y="123"/>
                  </a:lnTo>
                  <a:lnTo>
                    <a:pt x="1038" y="118"/>
                  </a:lnTo>
                  <a:lnTo>
                    <a:pt x="1036" y="113"/>
                  </a:lnTo>
                  <a:lnTo>
                    <a:pt x="1035" y="107"/>
                  </a:lnTo>
                  <a:lnTo>
                    <a:pt x="1034" y="101"/>
                  </a:lnTo>
                  <a:lnTo>
                    <a:pt x="1034" y="95"/>
                  </a:lnTo>
                  <a:lnTo>
                    <a:pt x="1034" y="89"/>
                  </a:lnTo>
                  <a:lnTo>
                    <a:pt x="1035" y="83"/>
                  </a:lnTo>
                  <a:lnTo>
                    <a:pt x="1036" y="78"/>
                  </a:lnTo>
                  <a:lnTo>
                    <a:pt x="1038" y="72"/>
                  </a:lnTo>
                  <a:lnTo>
                    <a:pt x="1040" y="67"/>
                  </a:lnTo>
                  <a:lnTo>
                    <a:pt x="1043" y="63"/>
                  </a:lnTo>
                  <a:lnTo>
                    <a:pt x="1046" y="59"/>
                  </a:lnTo>
                  <a:lnTo>
                    <a:pt x="1049" y="55"/>
                  </a:lnTo>
                  <a:lnTo>
                    <a:pt x="1053" y="51"/>
                  </a:lnTo>
                  <a:lnTo>
                    <a:pt x="1057" y="48"/>
                  </a:lnTo>
                  <a:lnTo>
                    <a:pt x="1062" y="46"/>
                  </a:lnTo>
                  <a:lnTo>
                    <a:pt x="1068" y="43"/>
                  </a:lnTo>
                  <a:lnTo>
                    <a:pt x="1073" y="42"/>
                  </a:lnTo>
                  <a:lnTo>
                    <a:pt x="1078" y="40"/>
                  </a:lnTo>
                  <a:lnTo>
                    <a:pt x="1084" y="40"/>
                  </a:lnTo>
                  <a:lnTo>
                    <a:pt x="1090" y="39"/>
                  </a:lnTo>
                  <a:lnTo>
                    <a:pt x="1098" y="40"/>
                  </a:lnTo>
                  <a:lnTo>
                    <a:pt x="1102" y="41"/>
                  </a:lnTo>
                  <a:lnTo>
                    <a:pt x="1105" y="41"/>
                  </a:lnTo>
                  <a:lnTo>
                    <a:pt x="1112" y="44"/>
                  </a:lnTo>
                  <a:lnTo>
                    <a:pt x="1119" y="47"/>
                  </a:lnTo>
                  <a:lnTo>
                    <a:pt x="1122" y="50"/>
                  </a:lnTo>
                  <a:lnTo>
                    <a:pt x="1124" y="52"/>
                  </a:lnTo>
                  <a:lnTo>
                    <a:pt x="1127" y="54"/>
                  </a:lnTo>
                  <a:lnTo>
                    <a:pt x="1129" y="57"/>
                  </a:lnTo>
                  <a:lnTo>
                    <a:pt x="1134" y="63"/>
                  </a:lnTo>
                  <a:lnTo>
                    <a:pt x="1137" y="70"/>
                  </a:lnTo>
                  <a:lnTo>
                    <a:pt x="1140" y="78"/>
                  </a:lnTo>
                  <a:lnTo>
                    <a:pt x="1142" y="85"/>
                  </a:lnTo>
                  <a:lnTo>
                    <a:pt x="1142" y="94"/>
                  </a:lnTo>
                  <a:lnTo>
                    <a:pt x="1143" y="104"/>
                  </a:lnTo>
                  <a:lnTo>
                    <a:pt x="1067" y="104"/>
                  </a:lnTo>
                  <a:lnTo>
                    <a:pt x="1067" y="105"/>
                  </a:lnTo>
                  <a:close/>
                  <a:moveTo>
                    <a:pt x="1112" y="83"/>
                  </a:moveTo>
                  <a:lnTo>
                    <a:pt x="1111" y="78"/>
                  </a:lnTo>
                  <a:lnTo>
                    <a:pt x="1110" y="74"/>
                  </a:lnTo>
                  <a:lnTo>
                    <a:pt x="1108" y="71"/>
                  </a:lnTo>
                  <a:lnTo>
                    <a:pt x="1106" y="68"/>
                  </a:lnTo>
                  <a:lnTo>
                    <a:pt x="1103" y="66"/>
                  </a:lnTo>
                  <a:lnTo>
                    <a:pt x="1101" y="65"/>
                  </a:lnTo>
                  <a:lnTo>
                    <a:pt x="1099" y="64"/>
                  </a:lnTo>
                  <a:lnTo>
                    <a:pt x="1095" y="63"/>
                  </a:lnTo>
                  <a:lnTo>
                    <a:pt x="1091" y="63"/>
                  </a:lnTo>
                  <a:lnTo>
                    <a:pt x="1087" y="63"/>
                  </a:lnTo>
                  <a:lnTo>
                    <a:pt x="1083" y="64"/>
                  </a:lnTo>
                  <a:lnTo>
                    <a:pt x="1079" y="66"/>
                  </a:lnTo>
                  <a:lnTo>
                    <a:pt x="1076" y="68"/>
                  </a:lnTo>
                  <a:lnTo>
                    <a:pt x="1074" y="71"/>
                  </a:lnTo>
                  <a:lnTo>
                    <a:pt x="1072" y="74"/>
                  </a:lnTo>
                  <a:lnTo>
                    <a:pt x="1070" y="78"/>
                  </a:lnTo>
                  <a:lnTo>
                    <a:pt x="1069" y="83"/>
                  </a:lnTo>
                  <a:lnTo>
                    <a:pt x="1112" y="83"/>
                  </a:lnTo>
                  <a:close/>
                  <a:moveTo>
                    <a:pt x="1165" y="76"/>
                  </a:moveTo>
                  <a:lnTo>
                    <a:pt x="1166" y="71"/>
                  </a:lnTo>
                  <a:lnTo>
                    <a:pt x="1166" y="67"/>
                  </a:lnTo>
                  <a:lnTo>
                    <a:pt x="1167" y="63"/>
                  </a:lnTo>
                  <a:lnTo>
                    <a:pt x="1169" y="59"/>
                  </a:lnTo>
                  <a:lnTo>
                    <a:pt x="1171" y="56"/>
                  </a:lnTo>
                  <a:lnTo>
                    <a:pt x="1173" y="53"/>
                  </a:lnTo>
                  <a:lnTo>
                    <a:pt x="1175" y="51"/>
                  </a:lnTo>
                  <a:lnTo>
                    <a:pt x="1178" y="48"/>
                  </a:lnTo>
                  <a:lnTo>
                    <a:pt x="1181" y="46"/>
                  </a:lnTo>
                  <a:lnTo>
                    <a:pt x="1184" y="44"/>
                  </a:lnTo>
                  <a:lnTo>
                    <a:pt x="1192" y="42"/>
                  </a:lnTo>
                  <a:lnTo>
                    <a:pt x="1197" y="41"/>
                  </a:lnTo>
                  <a:lnTo>
                    <a:pt x="1202" y="40"/>
                  </a:lnTo>
                  <a:lnTo>
                    <a:pt x="1213" y="39"/>
                  </a:lnTo>
                  <a:lnTo>
                    <a:pt x="1219" y="40"/>
                  </a:lnTo>
                  <a:lnTo>
                    <a:pt x="1224" y="40"/>
                  </a:lnTo>
                  <a:lnTo>
                    <a:pt x="1229" y="41"/>
                  </a:lnTo>
                  <a:lnTo>
                    <a:pt x="1234" y="42"/>
                  </a:lnTo>
                  <a:lnTo>
                    <a:pt x="1242" y="46"/>
                  </a:lnTo>
                  <a:lnTo>
                    <a:pt x="1249" y="51"/>
                  </a:lnTo>
                  <a:lnTo>
                    <a:pt x="1252" y="53"/>
                  </a:lnTo>
                  <a:lnTo>
                    <a:pt x="1254" y="56"/>
                  </a:lnTo>
                  <a:lnTo>
                    <a:pt x="1256" y="59"/>
                  </a:lnTo>
                  <a:lnTo>
                    <a:pt x="1258" y="63"/>
                  </a:lnTo>
                  <a:lnTo>
                    <a:pt x="1260" y="71"/>
                  </a:lnTo>
                  <a:lnTo>
                    <a:pt x="1260" y="76"/>
                  </a:lnTo>
                  <a:lnTo>
                    <a:pt x="1260" y="81"/>
                  </a:lnTo>
                  <a:lnTo>
                    <a:pt x="1260" y="130"/>
                  </a:lnTo>
                  <a:lnTo>
                    <a:pt x="1260" y="137"/>
                  </a:lnTo>
                  <a:lnTo>
                    <a:pt x="1261" y="141"/>
                  </a:lnTo>
                  <a:lnTo>
                    <a:pt x="1262" y="145"/>
                  </a:lnTo>
                  <a:lnTo>
                    <a:pt x="1264" y="148"/>
                  </a:lnTo>
                  <a:lnTo>
                    <a:pt x="1232" y="148"/>
                  </a:lnTo>
                  <a:lnTo>
                    <a:pt x="1229" y="140"/>
                  </a:lnTo>
                  <a:lnTo>
                    <a:pt x="1222" y="145"/>
                  </a:lnTo>
                  <a:lnTo>
                    <a:pt x="1219" y="147"/>
                  </a:lnTo>
                  <a:lnTo>
                    <a:pt x="1215" y="149"/>
                  </a:lnTo>
                  <a:lnTo>
                    <a:pt x="1207" y="151"/>
                  </a:lnTo>
                  <a:lnTo>
                    <a:pt x="1203" y="151"/>
                  </a:lnTo>
                  <a:lnTo>
                    <a:pt x="1199" y="151"/>
                  </a:lnTo>
                  <a:lnTo>
                    <a:pt x="1190" y="151"/>
                  </a:lnTo>
                  <a:lnTo>
                    <a:pt x="1182" y="149"/>
                  </a:lnTo>
                  <a:lnTo>
                    <a:pt x="1179" y="147"/>
                  </a:lnTo>
                  <a:lnTo>
                    <a:pt x="1176" y="146"/>
                  </a:lnTo>
                  <a:lnTo>
                    <a:pt x="1170" y="142"/>
                  </a:lnTo>
                  <a:lnTo>
                    <a:pt x="1168" y="139"/>
                  </a:lnTo>
                  <a:lnTo>
                    <a:pt x="1166" y="137"/>
                  </a:lnTo>
                  <a:lnTo>
                    <a:pt x="1164" y="134"/>
                  </a:lnTo>
                  <a:lnTo>
                    <a:pt x="1162" y="131"/>
                  </a:lnTo>
                  <a:lnTo>
                    <a:pt x="1161" y="128"/>
                  </a:lnTo>
                  <a:lnTo>
                    <a:pt x="1160" y="125"/>
                  </a:lnTo>
                  <a:lnTo>
                    <a:pt x="1160" y="121"/>
                  </a:lnTo>
                  <a:lnTo>
                    <a:pt x="1159" y="118"/>
                  </a:lnTo>
                  <a:lnTo>
                    <a:pt x="1160" y="111"/>
                  </a:lnTo>
                  <a:lnTo>
                    <a:pt x="1162" y="105"/>
                  </a:lnTo>
                  <a:lnTo>
                    <a:pt x="1163" y="103"/>
                  </a:lnTo>
                  <a:lnTo>
                    <a:pt x="1163" y="102"/>
                  </a:lnTo>
                  <a:lnTo>
                    <a:pt x="1165" y="99"/>
                  </a:lnTo>
                  <a:lnTo>
                    <a:pt x="1167" y="97"/>
                  </a:lnTo>
                  <a:lnTo>
                    <a:pt x="1169" y="94"/>
                  </a:lnTo>
                  <a:lnTo>
                    <a:pt x="1175" y="90"/>
                  </a:lnTo>
                  <a:lnTo>
                    <a:pt x="1182" y="87"/>
                  </a:lnTo>
                  <a:lnTo>
                    <a:pt x="1191" y="85"/>
                  </a:lnTo>
                  <a:lnTo>
                    <a:pt x="1201" y="83"/>
                  </a:lnTo>
                  <a:lnTo>
                    <a:pt x="1218" y="80"/>
                  </a:lnTo>
                  <a:lnTo>
                    <a:pt x="1223" y="79"/>
                  </a:lnTo>
                  <a:lnTo>
                    <a:pt x="1226" y="77"/>
                  </a:lnTo>
                  <a:lnTo>
                    <a:pt x="1227" y="76"/>
                  </a:lnTo>
                  <a:lnTo>
                    <a:pt x="1228" y="73"/>
                  </a:lnTo>
                  <a:lnTo>
                    <a:pt x="1228" y="71"/>
                  </a:lnTo>
                  <a:lnTo>
                    <a:pt x="1227" y="69"/>
                  </a:lnTo>
                  <a:lnTo>
                    <a:pt x="1226" y="67"/>
                  </a:lnTo>
                  <a:lnTo>
                    <a:pt x="1224" y="66"/>
                  </a:lnTo>
                  <a:lnTo>
                    <a:pt x="1219" y="64"/>
                  </a:lnTo>
                  <a:lnTo>
                    <a:pt x="1215" y="63"/>
                  </a:lnTo>
                  <a:lnTo>
                    <a:pt x="1211" y="63"/>
                  </a:lnTo>
                  <a:lnTo>
                    <a:pt x="1207" y="63"/>
                  </a:lnTo>
                  <a:lnTo>
                    <a:pt x="1204" y="64"/>
                  </a:lnTo>
                  <a:lnTo>
                    <a:pt x="1200" y="65"/>
                  </a:lnTo>
                  <a:lnTo>
                    <a:pt x="1199" y="66"/>
                  </a:lnTo>
                  <a:lnTo>
                    <a:pt x="1198" y="66"/>
                  </a:lnTo>
                  <a:lnTo>
                    <a:pt x="1195" y="68"/>
                  </a:lnTo>
                  <a:lnTo>
                    <a:pt x="1194" y="70"/>
                  </a:lnTo>
                  <a:lnTo>
                    <a:pt x="1192" y="73"/>
                  </a:lnTo>
                  <a:lnTo>
                    <a:pt x="1192" y="76"/>
                  </a:lnTo>
                  <a:lnTo>
                    <a:pt x="1165" y="76"/>
                  </a:lnTo>
                  <a:close/>
                  <a:moveTo>
                    <a:pt x="1229" y="99"/>
                  </a:moveTo>
                  <a:lnTo>
                    <a:pt x="1225" y="100"/>
                  </a:lnTo>
                  <a:lnTo>
                    <a:pt x="1223" y="101"/>
                  </a:lnTo>
                  <a:lnTo>
                    <a:pt x="1220" y="101"/>
                  </a:lnTo>
                  <a:lnTo>
                    <a:pt x="1208" y="104"/>
                  </a:lnTo>
                  <a:lnTo>
                    <a:pt x="1201" y="106"/>
                  </a:lnTo>
                  <a:lnTo>
                    <a:pt x="1198" y="107"/>
                  </a:lnTo>
                  <a:lnTo>
                    <a:pt x="1196" y="109"/>
                  </a:lnTo>
                  <a:lnTo>
                    <a:pt x="1194" y="111"/>
                  </a:lnTo>
                  <a:lnTo>
                    <a:pt x="1193" y="112"/>
                  </a:lnTo>
                  <a:lnTo>
                    <a:pt x="1192" y="114"/>
                  </a:lnTo>
                  <a:lnTo>
                    <a:pt x="1192" y="116"/>
                  </a:lnTo>
                  <a:lnTo>
                    <a:pt x="1192" y="119"/>
                  </a:lnTo>
                  <a:lnTo>
                    <a:pt x="1193" y="121"/>
                  </a:lnTo>
                  <a:lnTo>
                    <a:pt x="1194" y="123"/>
                  </a:lnTo>
                  <a:lnTo>
                    <a:pt x="1196" y="124"/>
                  </a:lnTo>
                  <a:lnTo>
                    <a:pt x="1198" y="126"/>
                  </a:lnTo>
                  <a:lnTo>
                    <a:pt x="1200" y="127"/>
                  </a:lnTo>
                  <a:lnTo>
                    <a:pt x="1204" y="127"/>
                  </a:lnTo>
                  <a:lnTo>
                    <a:pt x="1207" y="127"/>
                  </a:lnTo>
                  <a:lnTo>
                    <a:pt x="1214" y="127"/>
                  </a:lnTo>
                  <a:lnTo>
                    <a:pt x="1217" y="126"/>
                  </a:lnTo>
                  <a:lnTo>
                    <a:pt x="1220" y="124"/>
                  </a:lnTo>
                  <a:lnTo>
                    <a:pt x="1223" y="122"/>
                  </a:lnTo>
                  <a:lnTo>
                    <a:pt x="1225" y="120"/>
                  </a:lnTo>
                  <a:lnTo>
                    <a:pt x="1228" y="117"/>
                  </a:lnTo>
                  <a:lnTo>
                    <a:pt x="1229" y="113"/>
                  </a:lnTo>
                  <a:lnTo>
                    <a:pt x="1229" y="99"/>
                  </a:lnTo>
                  <a:close/>
                  <a:moveTo>
                    <a:pt x="1319" y="44"/>
                  </a:moveTo>
                  <a:lnTo>
                    <a:pt x="1317" y="62"/>
                  </a:lnTo>
                  <a:lnTo>
                    <a:pt x="1320" y="56"/>
                  </a:lnTo>
                  <a:lnTo>
                    <a:pt x="1322" y="51"/>
                  </a:lnTo>
                  <a:lnTo>
                    <a:pt x="1325" y="47"/>
                  </a:lnTo>
                  <a:lnTo>
                    <a:pt x="1329" y="44"/>
                  </a:lnTo>
                  <a:lnTo>
                    <a:pt x="1334" y="42"/>
                  </a:lnTo>
                  <a:lnTo>
                    <a:pt x="1339" y="41"/>
                  </a:lnTo>
                  <a:lnTo>
                    <a:pt x="1346" y="40"/>
                  </a:lnTo>
                  <a:lnTo>
                    <a:pt x="1354" y="39"/>
                  </a:lnTo>
                  <a:lnTo>
                    <a:pt x="1354" y="69"/>
                  </a:lnTo>
                  <a:lnTo>
                    <a:pt x="1345" y="69"/>
                  </a:lnTo>
                  <a:lnTo>
                    <a:pt x="1341" y="69"/>
                  </a:lnTo>
                  <a:lnTo>
                    <a:pt x="1337" y="70"/>
                  </a:lnTo>
                  <a:lnTo>
                    <a:pt x="1334" y="71"/>
                  </a:lnTo>
                  <a:lnTo>
                    <a:pt x="1331" y="72"/>
                  </a:lnTo>
                  <a:lnTo>
                    <a:pt x="1328" y="74"/>
                  </a:lnTo>
                  <a:lnTo>
                    <a:pt x="1325" y="76"/>
                  </a:lnTo>
                  <a:lnTo>
                    <a:pt x="1323" y="78"/>
                  </a:lnTo>
                  <a:lnTo>
                    <a:pt x="1322" y="81"/>
                  </a:lnTo>
                  <a:lnTo>
                    <a:pt x="1320" y="87"/>
                  </a:lnTo>
                  <a:lnTo>
                    <a:pt x="1318" y="95"/>
                  </a:lnTo>
                  <a:lnTo>
                    <a:pt x="1318" y="105"/>
                  </a:lnTo>
                  <a:lnTo>
                    <a:pt x="1317" y="119"/>
                  </a:lnTo>
                  <a:lnTo>
                    <a:pt x="1317" y="150"/>
                  </a:lnTo>
                  <a:lnTo>
                    <a:pt x="1287" y="150"/>
                  </a:lnTo>
                  <a:lnTo>
                    <a:pt x="1287" y="44"/>
                  </a:lnTo>
                  <a:lnTo>
                    <a:pt x="1319" y="44"/>
                  </a:lnTo>
                  <a:close/>
                  <a:moveTo>
                    <a:pt x="1403" y="42"/>
                  </a:moveTo>
                  <a:lnTo>
                    <a:pt x="1403" y="52"/>
                  </a:lnTo>
                  <a:lnTo>
                    <a:pt x="1410" y="45"/>
                  </a:lnTo>
                  <a:lnTo>
                    <a:pt x="1414" y="43"/>
                  </a:lnTo>
                  <a:lnTo>
                    <a:pt x="1417" y="41"/>
                  </a:lnTo>
                  <a:lnTo>
                    <a:pt x="1421" y="39"/>
                  </a:lnTo>
                  <a:lnTo>
                    <a:pt x="1424" y="39"/>
                  </a:lnTo>
                  <a:lnTo>
                    <a:pt x="1428" y="38"/>
                  </a:lnTo>
                  <a:lnTo>
                    <a:pt x="1433" y="38"/>
                  </a:lnTo>
                  <a:lnTo>
                    <a:pt x="1441" y="39"/>
                  </a:lnTo>
                  <a:lnTo>
                    <a:pt x="1449" y="41"/>
                  </a:lnTo>
                  <a:lnTo>
                    <a:pt x="1452" y="42"/>
                  </a:lnTo>
                  <a:lnTo>
                    <a:pt x="1455" y="44"/>
                  </a:lnTo>
                  <a:lnTo>
                    <a:pt x="1458" y="46"/>
                  </a:lnTo>
                  <a:lnTo>
                    <a:pt x="1461" y="49"/>
                  </a:lnTo>
                  <a:lnTo>
                    <a:pt x="1465" y="55"/>
                  </a:lnTo>
                  <a:lnTo>
                    <a:pt x="1467" y="58"/>
                  </a:lnTo>
                  <a:lnTo>
                    <a:pt x="1468" y="62"/>
                  </a:lnTo>
                  <a:lnTo>
                    <a:pt x="1470" y="70"/>
                  </a:lnTo>
                  <a:lnTo>
                    <a:pt x="1471" y="74"/>
                  </a:lnTo>
                  <a:lnTo>
                    <a:pt x="1471" y="79"/>
                  </a:lnTo>
                  <a:lnTo>
                    <a:pt x="1471" y="148"/>
                  </a:lnTo>
                  <a:lnTo>
                    <a:pt x="1440" y="148"/>
                  </a:lnTo>
                  <a:lnTo>
                    <a:pt x="1440" y="90"/>
                  </a:lnTo>
                  <a:lnTo>
                    <a:pt x="1440" y="77"/>
                  </a:lnTo>
                  <a:lnTo>
                    <a:pt x="1439" y="73"/>
                  </a:lnTo>
                  <a:lnTo>
                    <a:pt x="1437" y="70"/>
                  </a:lnTo>
                  <a:lnTo>
                    <a:pt x="1435" y="68"/>
                  </a:lnTo>
                  <a:lnTo>
                    <a:pt x="1431" y="66"/>
                  </a:lnTo>
                  <a:lnTo>
                    <a:pt x="1428" y="65"/>
                  </a:lnTo>
                  <a:lnTo>
                    <a:pt x="1424" y="65"/>
                  </a:lnTo>
                  <a:lnTo>
                    <a:pt x="1420" y="65"/>
                  </a:lnTo>
                  <a:lnTo>
                    <a:pt x="1416" y="66"/>
                  </a:lnTo>
                  <a:lnTo>
                    <a:pt x="1413" y="68"/>
                  </a:lnTo>
                  <a:lnTo>
                    <a:pt x="1410" y="70"/>
                  </a:lnTo>
                  <a:lnTo>
                    <a:pt x="1407" y="73"/>
                  </a:lnTo>
                  <a:lnTo>
                    <a:pt x="1406" y="77"/>
                  </a:lnTo>
                  <a:lnTo>
                    <a:pt x="1405" y="82"/>
                  </a:lnTo>
                  <a:lnTo>
                    <a:pt x="1405" y="88"/>
                  </a:lnTo>
                  <a:lnTo>
                    <a:pt x="1405" y="148"/>
                  </a:lnTo>
                  <a:lnTo>
                    <a:pt x="1375" y="148"/>
                  </a:lnTo>
                  <a:lnTo>
                    <a:pt x="1375" y="42"/>
                  </a:lnTo>
                  <a:lnTo>
                    <a:pt x="1403" y="42"/>
                  </a:lnTo>
                  <a:close/>
                  <a:moveTo>
                    <a:pt x="1529" y="28"/>
                  </a:moveTo>
                  <a:lnTo>
                    <a:pt x="1499" y="28"/>
                  </a:lnTo>
                  <a:lnTo>
                    <a:pt x="1499" y="2"/>
                  </a:lnTo>
                  <a:lnTo>
                    <a:pt x="1529" y="2"/>
                  </a:lnTo>
                  <a:lnTo>
                    <a:pt x="1529" y="28"/>
                  </a:lnTo>
                  <a:close/>
                  <a:moveTo>
                    <a:pt x="1529" y="150"/>
                  </a:moveTo>
                  <a:lnTo>
                    <a:pt x="1499" y="150"/>
                  </a:lnTo>
                  <a:lnTo>
                    <a:pt x="1499" y="44"/>
                  </a:lnTo>
                  <a:lnTo>
                    <a:pt x="1529" y="44"/>
                  </a:lnTo>
                  <a:lnTo>
                    <a:pt x="1529" y="150"/>
                  </a:lnTo>
                  <a:close/>
                  <a:moveTo>
                    <a:pt x="1588" y="42"/>
                  </a:moveTo>
                  <a:lnTo>
                    <a:pt x="1588" y="52"/>
                  </a:lnTo>
                  <a:lnTo>
                    <a:pt x="1596" y="45"/>
                  </a:lnTo>
                  <a:lnTo>
                    <a:pt x="1599" y="43"/>
                  </a:lnTo>
                  <a:lnTo>
                    <a:pt x="1603" y="41"/>
                  </a:lnTo>
                  <a:lnTo>
                    <a:pt x="1606" y="39"/>
                  </a:lnTo>
                  <a:lnTo>
                    <a:pt x="1610" y="39"/>
                  </a:lnTo>
                  <a:lnTo>
                    <a:pt x="1613" y="38"/>
                  </a:lnTo>
                  <a:lnTo>
                    <a:pt x="1617" y="38"/>
                  </a:lnTo>
                  <a:lnTo>
                    <a:pt x="1626" y="39"/>
                  </a:lnTo>
                  <a:lnTo>
                    <a:pt x="1633" y="41"/>
                  </a:lnTo>
                  <a:lnTo>
                    <a:pt x="1637" y="42"/>
                  </a:lnTo>
                  <a:lnTo>
                    <a:pt x="1640" y="44"/>
                  </a:lnTo>
                  <a:lnTo>
                    <a:pt x="1643" y="46"/>
                  </a:lnTo>
                  <a:lnTo>
                    <a:pt x="1645" y="49"/>
                  </a:lnTo>
                  <a:lnTo>
                    <a:pt x="1649" y="55"/>
                  </a:lnTo>
                  <a:lnTo>
                    <a:pt x="1651" y="58"/>
                  </a:lnTo>
                  <a:lnTo>
                    <a:pt x="1653" y="62"/>
                  </a:lnTo>
                  <a:lnTo>
                    <a:pt x="1654" y="70"/>
                  </a:lnTo>
                  <a:lnTo>
                    <a:pt x="1655" y="74"/>
                  </a:lnTo>
                  <a:lnTo>
                    <a:pt x="1655" y="79"/>
                  </a:lnTo>
                  <a:lnTo>
                    <a:pt x="1655" y="148"/>
                  </a:lnTo>
                  <a:lnTo>
                    <a:pt x="1624" y="148"/>
                  </a:lnTo>
                  <a:lnTo>
                    <a:pt x="1624" y="90"/>
                  </a:lnTo>
                  <a:lnTo>
                    <a:pt x="1624" y="77"/>
                  </a:lnTo>
                  <a:lnTo>
                    <a:pt x="1623" y="73"/>
                  </a:lnTo>
                  <a:lnTo>
                    <a:pt x="1622" y="70"/>
                  </a:lnTo>
                  <a:lnTo>
                    <a:pt x="1619" y="68"/>
                  </a:lnTo>
                  <a:lnTo>
                    <a:pt x="1616" y="66"/>
                  </a:lnTo>
                  <a:lnTo>
                    <a:pt x="1613" y="65"/>
                  </a:lnTo>
                  <a:lnTo>
                    <a:pt x="1609" y="65"/>
                  </a:lnTo>
                  <a:lnTo>
                    <a:pt x="1605" y="65"/>
                  </a:lnTo>
                  <a:lnTo>
                    <a:pt x="1602" y="66"/>
                  </a:lnTo>
                  <a:lnTo>
                    <a:pt x="1598" y="68"/>
                  </a:lnTo>
                  <a:lnTo>
                    <a:pt x="1595" y="70"/>
                  </a:lnTo>
                  <a:lnTo>
                    <a:pt x="1593" y="73"/>
                  </a:lnTo>
                  <a:lnTo>
                    <a:pt x="1591" y="77"/>
                  </a:lnTo>
                  <a:lnTo>
                    <a:pt x="1591" y="82"/>
                  </a:lnTo>
                  <a:lnTo>
                    <a:pt x="1591" y="88"/>
                  </a:lnTo>
                  <a:lnTo>
                    <a:pt x="1591" y="148"/>
                  </a:lnTo>
                  <a:lnTo>
                    <a:pt x="1560" y="148"/>
                  </a:lnTo>
                  <a:lnTo>
                    <a:pt x="1560" y="42"/>
                  </a:lnTo>
                  <a:lnTo>
                    <a:pt x="158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0D9ECE-7D8B-4D14-BB2B-BB99717294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2360613"/>
              <a:ext cx="8150225" cy="1535113"/>
            </a:xfrm>
            <a:custGeom>
              <a:avLst/>
              <a:gdLst>
                <a:gd name="T0" fmla="*/ 4441 w 5134"/>
                <a:gd name="T1" fmla="*/ 871 h 967"/>
                <a:gd name="T2" fmla="*/ 4563 w 5134"/>
                <a:gd name="T3" fmla="*/ 640 h 967"/>
                <a:gd name="T4" fmla="*/ 4637 w 5134"/>
                <a:gd name="T5" fmla="*/ 768 h 967"/>
                <a:gd name="T6" fmla="*/ 4890 w 5134"/>
                <a:gd name="T7" fmla="*/ 747 h 967"/>
                <a:gd name="T8" fmla="*/ 4869 w 5134"/>
                <a:gd name="T9" fmla="*/ 618 h 967"/>
                <a:gd name="T10" fmla="*/ 4433 w 5134"/>
                <a:gd name="T11" fmla="*/ 455 h 967"/>
                <a:gd name="T12" fmla="*/ 4390 w 5134"/>
                <a:gd name="T13" fmla="*/ 194 h 967"/>
                <a:gd name="T14" fmla="*/ 4559 w 5134"/>
                <a:gd name="T15" fmla="*/ 30 h 967"/>
                <a:gd name="T16" fmla="*/ 4900 w 5134"/>
                <a:gd name="T17" fmla="*/ 19 h 967"/>
                <a:gd name="T18" fmla="*/ 5087 w 5134"/>
                <a:gd name="T19" fmla="*/ 168 h 967"/>
                <a:gd name="T20" fmla="*/ 4882 w 5134"/>
                <a:gd name="T21" fmla="*/ 226 h 967"/>
                <a:gd name="T22" fmla="*/ 4666 w 5134"/>
                <a:gd name="T23" fmla="*/ 188 h 967"/>
                <a:gd name="T24" fmla="*/ 4593 w 5134"/>
                <a:gd name="T25" fmla="*/ 288 h 967"/>
                <a:gd name="T26" fmla="*/ 4970 w 5134"/>
                <a:gd name="T27" fmla="*/ 421 h 967"/>
                <a:gd name="T28" fmla="*/ 5124 w 5134"/>
                <a:gd name="T29" fmla="*/ 579 h 967"/>
                <a:gd name="T30" fmla="*/ 5075 w 5134"/>
                <a:gd name="T31" fmla="*/ 839 h 967"/>
                <a:gd name="T32" fmla="*/ 4768 w 5134"/>
                <a:gd name="T33" fmla="*/ 966 h 967"/>
                <a:gd name="T34" fmla="*/ 3413 w 5134"/>
                <a:gd name="T35" fmla="*/ 388 h 967"/>
                <a:gd name="T36" fmla="*/ 1200 w 5134"/>
                <a:gd name="T37" fmla="*/ 947 h 967"/>
                <a:gd name="T38" fmla="*/ 953 w 5134"/>
                <a:gd name="T39" fmla="*/ 746 h 967"/>
                <a:gd name="T40" fmla="*/ 910 w 5134"/>
                <a:gd name="T41" fmla="*/ 328 h 967"/>
                <a:gd name="T42" fmla="*/ 1087 w 5134"/>
                <a:gd name="T43" fmla="*/ 68 h 967"/>
                <a:gd name="T44" fmla="*/ 1442 w 5134"/>
                <a:gd name="T45" fmla="*/ 9 h 967"/>
                <a:gd name="T46" fmla="*/ 1692 w 5134"/>
                <a:gd name="T47" fmla="*/ 165 h 967"/>
                <a:gd name="T48" fmla="*/ 1479 w 5134"/>
                <a:gd name="T49" fmla="*/ 264 h 967"/>
                <a:gd name="T50" fmla="*/ 1275 w 5134"/>
                <a:gd name="T51" fmla="*/ 217 h 967"/>
                <a:gd name="T52" fmla="*/ 1140 w 5134"/>
                <a:gd name="T53" fmla="*/ 392 h 967"/>
                <a:gd name="T54" fmla="*/ 1174 w 5134"/>
                <a:gd name="T55" fmla="*/ 670 h 967"/>
                <a:gd name="T56" fmla="*/ 1366 w 5134"/>
                <a:gd name="T57" fmla="*/ 760 h 967"/>
                <a:gd name="T58" fmla="*/ 1498 w 5134"/>
                <a:gd name="T59" fmla="*/ 659 h 967"/>
                <a:gd name="T60" fmla="*/ 1688 w 5134"/>
                <a:gd name="T61" fmla="*/ 812 h 967"/>
                <a:gd name="T62" fmla="*/ 1386 w 5134"/>
                <a:gd name="T63" fmla="*/ 965 h 967"/>
                <a:gd name="T64" fmla="*/ 2021 w 5134"/>
                <a:gd name="T65" fmla="*/ 885 h 967"/>
                <a:gd name="T66" fmla="*/ 1849 w 5134"/>
                <a:gd name="T67" fmla="*/ 588 h 967"/>
                <a:gd name="T68" fmla="*/ 1916 w 5134"/>
                <a:gd name="T69" fmla="*/ 190 h 967"/>
                <a:gd name="T70" fmla="*/ 2169 w 5134"/>
                <a:gd name="T71" fmla="*/ 13 h 967"/>
                <a:gd name="T72" fmla="*/ 2526 w 5134"/>
                <a:gd name="T73" fmla="*/ 57 h 967"/>
                <a:gd name="T74" fmla="*/ 2689 w 5134"/>
                <a:gd name="T75" fmla="*/ 284 h 967"/>
                <a:gd name="T76" fmla="*/ 2366 w 5134"/>
                <a:gd name="T77" fmla="*/ 219 h 967"/>
                <a:gd name="T78" fmla="*/ 2151 w 5134"/>
                <a:gd name="T79" fmla="*/ 262 h 967"/>
                <a:gd name="T80" fmla="*/ 2082 w 5134"/>
                <a:gd name="T81" fmla="*/ 516 h 967"/>
                <a:gd name="T82" fmla="*/ 2182 w 5134"/>
                <a:gd name="T83" fmla="*/ 733 h 967"/>
                <a:gd name="T84" fmla="*/ 2385 w 5134"/>
                <a:gd name="T85" fmla="*/ 738 h 967"/>
                <a:gd name="T86" fmla="*/ 2707 w 5134"/>
                <a:gd name="T87" fmla="*/ 624 h 967"/>
                <a:gd name="T88" fmla="*/ 2548 w 5134"/>
                <a:gd name="T89" fmla="*/ 896 h 967"/>
                <a:gd name="T90" fmla="*/ 3786 w 5134"/>
                <a:gd name="T91" fmla="*/ 958 h 967"/>
                <a:gd name="T92" fmla="*/ 3535 w 5134"/>
                <a:gd name="T93" fmla="*/ 793 h 967"/>
                <a:gd name="T94" fmla="*/ 3722 w 5134"/>
                <a:gd name="T95" fmla="*/ 691 h 967"/>
                <a:gd name="T96" fmla="*/ 3877 w 5134"/>
                <a:gd name="T97" fmla="*/ 787 h 967"/>
                <a:gd name="T98" fmla="*/ 4063 w 5134"/>
                <a:gd name="T99" fmla="*/ 711 h 967"/>
                <a:gd name="T100" fmla="*/ 3802 w 5134"/>
                <a:gd name="T101" fmla="*/ 557 h 967"/>
                <a:gd name="T102" fmla="*/ 3547 w 5134"/>
                <a:gd name="T103" fmla="*/ 394 h 967"/>
                <a:gd name="T104" fmla="*/ 3563 w 5134"/>
                <a:gd name="T105" fmla="*/ 147 h 967"/>
                <a:gd name="T106" fmla="*/ 3798 w 5134"/>
                <a:gd name="T107" fmla="*/ 8 h 967"/>
                <a:gd name="T108" fmla="*/ 4130 w 5134"/>
                <a:gd name="T109" fmla="*/ 52 h 967"/>
                <a:gd name="T110" fmla="*/ 4259 w 5134"/>
                <a:gd name="T111" fmla="*/ 231 h 967"/>
                <a:gd name="T112" fmla="*/ 3998 w 5134"/>
                <a:gd name="T113" fmla="*/ 199 h 967"/>
                <a:gd name="T114" fmla="*/ 3761 w 5134"/>
                <a:gd name="T115" fmla="*/ 219 h 967"/>
                <a:gd name="T116" fmla="*/ 3766 w 5134"/>
                <a:gd name="T117" fmla="*/ 319 h 967"/>
                <a:gd name="T118" fmla="*/ 4181 w 5134"/>
                <a:gd name="T119" fmla="*/ 454 h 967"/>
                <a:gd name="T120" fmla="*/ 4285 w 5134"/>
                <a:gd name="T121" fmla="*/ 643 h 967"/>
                <a:gd name="T122" fmla="*/ 4154 w 5134"/>
                <a:gd name="T123" fmla="*/ 90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34" h="967">
                  <a:moveTo>
                    <a:pt x="4746" y="967"/>
                  </a:moveTo>
                  <a:lnTo>
                    <a:pt x="4722" y="966"/>
                  </a:lnTo>
                  <a:lnTo>
                    <a:pt x="4700" y="965"/>
                  </a:lnTo>
                  <a:lnTo>
                    <a:pt x="4678" y="964"/>
                  </a:lnTo>
                  <a:lnTo>
                    <a:pt x="4657" y="961"/>
                  </a:lnTo>
                  <a:lnTo>
                    <a:pt x="4636" y="958"/>
                  </a:lnTo>
                  <a:lnTo>
                    <a:pt x="4616" y="954"/>
                  </a:lnTo>
                  <a:lnTo>
                    <a:pt x="4607" y="952"/>
                  </a:lnTo>
                  <a:lnTo>
                    <a:pt x="4597" y="950"/>
                  </a:lnTo>
                  <a:lnTo>
                    <a:pt x="4577" y="945"/>
                  </a:lnTo>
                  <a:lnTo>
                    <a:pt x="4560" y="939"/>
                  </a:lnTo>
                  <a:lnTo>
                    <a:pt x="4542" y="933"/>
                  </a:lnTo>
                  <a:lnTo>
                    <a:pt x="4526" y="926"/>
                  </a:lnTo>
                  <a:lnTo>
                    <a:pt x="4510" y="918"/>
                  </a:lnTo>
                  <a:lnTo>
                    <a:pt x="4495" y="910"/>
                  </a:lnTo>
                  <a:lnTo>
                    <a:pt x="4487" y="905"/>
                  </a:lnTo>
                  <a:lnTo>
                    <a:pt x="4480" y="901"/>
                  </a:lnTo>
                  <a:lnTo>
                    <a:pt x="4467" y="891"/>
                  </a:lnTo>
                  <a:lnTo>
                    <a:pt x="4454" y="881"/>
                  </a:lnTo>
                  <a:lnTo>
                    <a:pt x="4441" y="871"/>
                  </a:lnTo>
                  <a:lnTo>
                    <a:pt x="4430" y="859"/>
                  </a:lnTo>
                  <a:lnTo>
                    <a:pt x="4419" y="847"/>
                  </a:lnTo>
                  <a:lnTo>
                    <a:pt x="4409" y="835"/>
                  </a:lnTo>
                  <a:lnTo>
                    <a:pt x="4400" y="822"/>
                  </a:lnTo>
                  <a:lnTo>
                    <a:pt x="4391" y="808"/>
                  </a:lnTo>
                  <a:lnTo>
                    <a:pt x="4383" y="793"/>
                  </a:lnTo>
                  <a:lnTo>
                    <a:pt x="4376" y="779"/>
                  </a:lnTo>
                  <a:lnTo>
                    <a:pt x="4370" y="763"/>
                  </a:lnTo>
                  <a:lnTo>
                    <a:pt x="4365" y="747"/>
                  </a:lnTo>
                  <a:lnTo>
                    <a:pt x="4360" y="731"/>
                  </a:lnTo>
                  <a:lnTo>
                    <a:pt x="4358" y="722"/>
                  </a:lnTo>
                  <a:lnTo>
                    <a:pt x="4356" y="714"/>
                  </a:lnTo>
                  <a:lnTo>
                    <a:pt x="4355" y="705"/>
                  </a:lnTo>
                  <a:lnTo>
                    <a:pt x="4353" y="696"/>
                  </a:lnTo>
                  <a:lnTo>
                    <a:pt x="4351" y="678"/>
                  </a:lnTo>
                  <a:lnTo>
                    <a:pt x="4350" y="659"/>
                  </a:lnTo>
                  <a:lnTo>
                    <a:pt x="4349" y="640"/>
                  </a:lnTo>
                  <a:lnTo>
                    <a:pt x="4349" y="636"/>
                  </a:lnTo>
                  <a:lnTo>
                    <a:pt x="4563" y="636"/>
                  </a:lnTo>
                  <a:lnTo>
                    <a:pt x="4563" y="640"/>
                  </a:lnTo>
                  <a:lnTo>
                    <a:pt x="4563" y="649"/>
                  </a:lnTo>
                  <a:lnTo>
                    <a:pt x="4564" y="658"/>
                  </a:lnTo>
                  <a:lnTo>
                    <a:pt x="4565" y="667"/>
                  </a:lnTo>
                  <a:lnTo>
                    <a:pt x="4567" y="675"/>
                  </a:lnTo>
                  <a:lnTo>
                    <a:pt x="4569" y="683"/>
                  </a:lnTo>
                  <a:lnTo>
                    <a:pt x="4571" y="691"/>
                  </a:lnTo>
                  <a:lnTo>
                    <a:pt x="4573" y="699"/>
                  </a:lnTo>
                  <a:lnTo>
                    <a:pt x="4576" y="706"/>
                  </a:lnTo>
                  <a:lnTo>
                    <a:pt x="4583" y="719"/>
                  </a:lnTo>
                  <a:lnTo>
                    <a:pt x="4588" y="725"/>
                  </a:lnTo>
                  <a:lnTo>
                    <a:pt x="4592" y="731"/>
                  </a:lnTo>
                  <a:lnTo>
                    <a:pt x="4596" y="737"/>
                  </a:lnTo>
                  <a:lnTo>
                    <a:pt x="4601" y="742"/>
                  </a:lnTo>
                  <a:lnTo>
                    <a:pt x="4603" y="745"/>
                  </a:lnTo>
                  <a:lnTo>
                    <a:pt x="4606" y="747"/>
                  </a:lnTo>
                  <a:lnTo>
                    <a:pt x="4612" y="752"/>
                  </a:lnTo>
                  <a:lnTo>
                    <a:pt x="4617" y="756"/>
                  </a:lnTo>
                  <a:lnTo>
                    <a:pt x="4624" y="761"/>
                  </a:lnTo>
                  <a:lnTo>
                    <a:pt x="4630" y="764"/>
                  </a:lnTo>
                  <a:lnTo>
                    <a:pt x="4637" y="768"/>
                  </a:lnTo>
                  <a:lnTo>
                    <a:pt x="4652" y="774"/>
                  </a:lnTo>
                  <a:lnTo>
                    <a:pt x="4668" y="779"/>
                  </a:lnTo>
                  <a:lnTo>
                    <a:pt x="4677" y="781"/>
                  </a:lnTo>
                  <a:lnTo>
                    <a:pt x="4686" y="783"/>
                  </a:lnTo>
                  <a:lnTo>
                    <a:pt x="4705" y="786"/>
                  </a:lnTo>
                  <a:lnTo>
                    <a:pt x="4726" y="787"/>
                  </a:lnTo>
                  <a:lnTo>
                    <a:pt x="4748" y="788"/>
                  </a:lnTo>
                  <a:lnTo>
                    <a:pt x="4767" y="787"/>
                  </a:lnTo>
                  <a:lnTo>
                    <a:pt x="4786" y="786"/>
                  </a:lnTo>
                  <a:lnTo>
                    <a:pt x="4794" y="785"/>
                  </a:lnTo>
                  <a:lnTo>
                    <a:pt x="4803" y="784"/>
                  </a:lnTo>
                  <a:lnTo>
                    <a:pt x="4811" y="783"/>
                  </a:lnTo>
                  <a:lnTo>
                    <a:pt x="4819" y="781"/>
                  </a:lnTo>
                  <a:lnTo>
                    <a:pt x="4833" y="777"/>
                  </a:lnTo>
                  <a:lnTo>
                    <a:pt x="4847" y="773"/>
                  </a:lnTo>
                  <a:lnTo>
                    <a:pt x="4859" y="767"/>
                  </a:lnTo>
                  <a:lnTo>
                    <a:pt x="4871" y="761"/>
                  </a:lnTo>
                  <a:lnTo>
                    <a:pt x="4881" y="754"/>
                  </a:lnTo>
                  <a:lnTo>
                    <a:pt x="4885" y="751"/>
                  </a:lnTo>
                  <a:lnTo>
                    <a:pt x="4890" y="747"/>
                  </a:lnTo>
                  <a:lnTo>
                    <a:pt x="4894" y="743"/>
                  </a:lnTo>
                  <a:lnTo>
                    <a:pt x="4897" y="739"/>
                  </a:lnTo>
                  <a:lnTo>
                    <a:pt x="4903" y="730"/>
                  </a:lnTo>
                  <a:lnTo>
                    <a:pt x="4908" y="721"/>
                  </a:lnTo>
                  <a:lnTo>
                    <a:pt x="4910" y="716"/>
                  </a:lnTo>
                  <a:lnTo>
                    <a:pt x="4912" y="711"/>
                  </a:lnTo>
                  <a:lnTo>
                    <a:pt x="4913" y="705"/>
                  </a:lnTo>
                  <a:lnTo>
                    <a:pt x="4914" y="700"/>
                  </a:lnTo>
                  <a:lnTo>
                    <a:pt x="4915" y="689"/>
                  </a:lnTo>
                  <a:lnTo>
                    <a:pt x="4914" y="681"/>
                  </a:lnTo>
                  <a:lnTo>
                    <a:pt x="4913" y="673"/>
                  </a:lnTo>
                  <a:lnTo>
                    <a:pt x="4911" y="666"/>
                  </a:lnTo>
                  <a:lnTo>
                    <a:pt x="4909" y="659"/>
                  </a:lnTo>
                  <a:lnTo>
                    <a:pt x="4905" y="652"/>
                  </a:lnTo>
                  <a:lnTo>
                    <a:pt x="4901" y="645"/>
                  </a:lnTo>
                  <a:lnTo>
                    <a:pt x="4896" y="639"/>
                  </a:lnTo>
                  <a:lnTo>
                    <a:pt x="4891" y="633"/>
                  </a:lnTo>
                  <a:lnTo>
                    <a:pt x="4884" y="628"/>
                  </a:lnTo>
                  <a:lnTo>
                    <a:pt x="4877" y="623"/>
                  </a:lnTo>
                  <a:lnTo>
                    <a:pt x="4869" y="618"/>
                  </a:lnTo>
                  <a:lnTo>
                    <a:pt x="4860" y="614"/>
                  </a:lnTo>
                  <a:lnTo>
                    <a:pt x="4851" y="609"/>
                  </a:lnTo>
                  <a:lnTo>
                    <a:pt x="4841" y="606"/>
                  </a:lnTo>
                  <a:lnTo>
                    <a:pt x="4830" y="602"/>
                  </a:lnTo>
                  <a:lnTo>
                    <a:pt x="4818" y="599"/>
                  </a:lnTo>
                  <a:lnTo>
                    <a:pt x="4652" y="557"/>
                  </a:lnTo>
                  <a:lnTo>
                    <a:pt x="4617" y="548"/>
                  </a:lnTo>
                  <a:lnTo>
                    <a:pt x="4601" y="544"/>
                  </a:lnTo>
                  <a:lnTo>
                    <a:pt x="4585" y="539"/>
                  </a:lnTo>
                  <a:lnTo>
                    <a:pt x="4555" y="529"/>
                  </a:lnTo>
                  <a:lnTo>
                    <a:pt x="4529" y="519"/>
                  </a:lnTo>
                  <a:lnTo>
                    <a:pt x="4517" y="513"/>
                  </a:lnTo>
                  <a:lnTo>
                    <a:pt x="4506" y="508"/>
                  </a:lnTo>
                  <a:lnTo>
                    <a:pt x="4485" y="496"/>
                  </a:lnTo>
                  <a:lnTo>
                    <a:pt x="4466" y="484"/>
                  </a:lnTo>
                  <a:lnTo>
                    <a:pt x="4458" y="477"/>
                  </a:lnTo>
                  <a:lnTo>
                    <a:pt x="4450" y="471"/>
                  </a:lnTo>
                  <a:lnTo>
                    <a:pt x="4445" y="467"/>
                  </a:lnTo>
                  <a:lnTo>
                    <a:pt x="4441" y="463"/>
                  </a:lnTo>
                  <a:lnTo>
                    <a:pt x="4433" y="455"/>
                  </a:lnTo>
                  <a:lnTo>
                    <a:pt x="4426" y="446"/>
                  </a:lnTo>
                  <a:lnTo>
                    <a:pt x="4419" y="437"/>
                  </a:lnTo>
                  <a:lnTo>
                    <a:pt x="4412" y="427"/>
                  </a:lnTo>
                  <a:lnTo>
                    <a:pt x="4406" y="416"/>
                  </a:lnTo>
                  <a:lnTo>
                    <a:pt x="4400" y="405"/>
                  </a:lnTo>
                  <a:lnTo>
                    <a:pt x="4395" y="394"/>
                  </a:lnTo>
                  <a:lnTo>
                    <a:pt x="4391" y="382"/>
                  </a:lnTo>
                  <a:lnTo>
                    <a:pt x="4387" y="369"/>
                  </a:lnTo>
                  <a:lnTo>
                    <a:pt x="4384" y="357"/>
                  </a:lnTo>
                  <a:lnTo>
                    <a:pt x="4381" y="343"/>
                  </a:lnTo>
                  <a:lnTo>
                    <a:pt x="4379" y="330"/>
                  </a:lnTo>
                  <a:lnTo>
                    <a:pt x="4377" y="316"/>
                  </a:lnTo>
                  <a:lnTo>
                    <a:pt x="4376" y="302"/>
                  </a:lnTo>
                  <a:lnTo>
                    <a:pt x="4376" y="288"/>
                  </a:lnTo>
                  <a:lnTo>
                    <a:pt x="4376" y="271"/>
                  </a:lnTo>
                  <a:lnTo>
                    <a:pt x="4377" y="255"/>
                  </a:lnTo>
                  <a:lnTo>
                    <a:pt x="4379" y="239"/>
                  </a:lnTo>
                  <a:lnTo>
                    <a:pt x="4382" y="223"/>
                  </a:lnTo>
                  <a:lnTo>
                    <a:pt x="4386" y="209"/>
                  </a:lnTo>
                  <a:lnTo>
                    <a:pt x="4390" y="194"/>
                  </a:lnTo>
                  <a:lnTo>
                    <a:pt x="4393" y="187"/>
                  </a:lnTo>
                  <a:lnTo>
                    <a:pt x="4395" y="180"/>
                  </a:lnTo>
                  <a:lnTo>
                    <a:pt x="4401" y="167"/>
                  </a:lnTo>
                  <a:lnTo>
                    <a:pt x="4404" y="160"/>
                  </a:lnTo>
                  <a:lnTo>
                    <a:pt x="4408" y="154"/>
                  </a:lnTo>
                  <a:lnTo>
                    <a:pt x="4411" y="147"/>
                  </a:lnTo>
                  <a:lnTo>
                    <a:pt x="4415" y="141"/>
                  </a:lnTo>
                  <a:lnTo>
                    <a:pt x="4419" y="135"/>
                  </a:lnTo>
                  <a:lnTo>
                    <a:pt x="4423" y="129"/>
                  </a:lnTo>
                  <a:lnTo>
                    <a:pt x="4432" y="117"/>
                  </a:lnTo>
                  <a:lnTo>
                    <a:pt x="4442" y="106"/>
                  </a:lnTo>
                  <a:lnTo>
                    <a:pt x="4452" y="96"/>
                  </a:lnTo>
                  <a:lnTo>
                    <a:pt x="4463" y="86"/>
                  </a:lnTo>
                  <a:lnTo>
                    <a:pt x="4475" y="76"/>
                  </a:lnTo>
                  <a:lnTo>
                    <a:pt x="4487" y="67"/>
                  </a:lnTo>
                  <a:lnTo>
                    <a:pt x="4500" y="59"/>
                  </a:lnTo>
                  <a:lnTo>
                    <a:pt x="4514" y="51"/>
                  </a:lnTo>
                  <a:lnTo>
                    <a:pt x="4528" y="43"/>
                  </a:lnTo>
                  <a:lnTo>
                    <a:pt x="4543" y="36"/>
                  </a:lnTo>
                  <a:lnTo>
                    <a:pt x="4559" y="30"/>
                  </a:lnTo>
                  <a:lnTo>
                    <a:pt x="4575" y="25"/>
                  </a:lnTo>
                  <a:lnTo>
                    <a:pt x="4593" y="19"/>
                  </a:lnTo>
                  <a:lnTo>
                    <a:pt x="4602" y="17"/>
                  </a:lnTo>
                  <a:lnTo>
                    <a:pt x="4611" y="15"/>
                  </a:lnTo>
                  <a:lnTo>
                    <a:pt x="4629" y="11"/>
                  </a:lnTo>
                  <a:lnTo>
                    <a:pt x="4647" y="8"/>
                  </a:lnTo>
                  <a:lnTo>
                    <a:pt x="4667" y="5"/>
                  </a:lnTo>
                  <a:lnTo>
                    <a:pt x="4687" y="3"/>
                  </a:lnTo>
                  <a:lnTo>
                    <a:pt x="4697" y="2"/>
                  </a:lnTo>
                  <a:lnTo>
                    <a:pt x="4707" y="1"/>
                  </a:lnTo>
                  <a:lnTo>
                    <a:pt x="4728" y="0"/>
                  </a:lnTo>
                  <a:lnTo>
                    <a:pt x="4750" y="0"/>
                  </a:lnTo>
                  <a:lnTo>
                    <a:pt x="4777" y="0"/>
                  </a:lnTo>
                  <a:lnTo>
                    <a:pt x="4791" y="1"/>
                  </a:lnTo>
                  <a:lnTo>
                    <a:pt x="4804" y="2"/>
                  </a:lnTo>
                  <a:lnTo>
                    <a:pt x="4829" y="4"/>
                  </a:lnTo>
                  <a:lnTo>
                    <a:pt x="4842" y="6"/>
                  </a:lnTo>
                  <a:lnTo>
                    <a:pt x="4854" y="8"/>
                  </a:lnTo>
                  <a:lnTo>
                    <a:pt x="4877" y="13"/>
                  </a:lnTo>
                  <a:lnTo>
                    <a:pt x="4900" y="19"/>
                  </a:lnTo>
                  <a:lnTo>
                    <a:pt x="4910" y="22"/>
                  </a:lnTo>
                  <a:lnTo>
                    <a:pt x="4921" y="25"/>
                  </a:lnTo>
                  <a:lnTo>
                    <a:pt x="4941" y="33"/>
                  </a:lnTo>
                  <a:lnTo>
                    <a:pt x="4961" y="42"/>
                  </a:lnTo>
                  <a:lnTo>
                    <a:pt x="4971" y="47"/>
                  </a:lnTo>
                  <a:lnTo>
                    <a:pt x="4980" y="52"/>
                  </a:lnTo>
                  <a:lnTo>
                    <a:pt x="4988" y="57"/>
                  </a:lnTo>
                  <a:lnTo>
                    <a:pt x="4997" y="63"/>
                  </a:lnTo>
                  <a:lnTo>
                    <a:pt x="5005" y="69"/>
                  </a:lnTo>
                  <a:lnTo>
                    <a:pt x="5013" y="75"/>
                  </a:lnTo>
                  <a:lnTo>
                    <a:pt x="5020" y="81"/>
                  </a:lnTo>
                  <a:lnTo>
                    <a:pt x="5028" y="88"/>
                  </a:lnTo>
                  <a:lnTo>
                    <a:pt x="5042" y="102"/>
                  </a:lnTo>
                  <a:lnTo>
                    <a:pt x="5048" y="109"/>
                  </a:lnTo>
                  <a:lnTo>
                    <a:pt x="5055" y="117"/>
                  </a:lnTo>
                  <a:lnTo>
                    <a:pt x="5067" y="133"/>
                  </a:lnTo>
                  <a:lnTo>
                    <a:pt x="5072" y="141"/>
                  </a:lnTo>
                  <a:lnTo>
                    <a:pt x="5077" y="150"/>
                  </a:lnTo>
                  <a:lnTo>
                    <a:pt x="5082" y="159"/>
                  </a:lnTo>
                  <a:lnTo>
                    <a:pt x="5087" y="168"/>
                  </a:lnTo>
                  <a:lnTo>
                    <a:pt x="5091" y="178"/>
                  </a:lnTo>
                  <a:lnTo>
                    <a:pt x="5095" y="188"/>
                  </a:lnTo>
                  <a:lnTo>
                    <a:pt x="5099" y="198"/>
                  </a:lnTo>
                  <a:lnTo>
                    <a:pt x="5102" y="208"/>
                  </a:lnTo>
                  <a:lnTo>
                    <a:pt x="5105" y="219"/>
                  </a:lnTo>
                  <a:lnTo>
                    <a:pt x="5108" y="231"/>
                  </a:lnTo>
                  <a:lnTo>
                    <a:pt x="5113" y="255"/>
                  </a:lnTo>
                  <a:lnTo>
                    <a:pt x="5118" y="282"/>
                  </a:lnTo>
                  <a:lnTo>
                    <a:pt x="5121" y="311"/>
                  </a:lnTo>
                  <a:lnTo>
                    <a:pt x="5121" y="316"/>
                  </a:lnTo>
                  <a:lnTo>
                    <a:pt x="4906" y="316"/>
                  </a:lnTo>
                  <a:lnTo>
                    <a:pt x="4906" y="296"/>
                  </a:lnTo>
                  <a:lnTo>
                    <a:pt x="4906" y="289"/>
                  </a:lnTo>
                  <a:lnTo>
                    <a:pt x="4906" y="282"/>
                  </a:lnTo>
                  <a:lnTo>
                    <a:pt x="4903" y="270"/>
                  </a:lnTo>
                  <a:lnTo>
                    <a:pt x="4900" y="258"/>
                  </a:lnTo>
                  <a:lnTo>
                    <a:pt x="4898" y="252"/>
                  </a:lnTo>
                  <a:lnTo>
                    <a:pt x="4895" y="246"/>
                  </a:lnTo>
                  <a:lnTo>
                    <a:pt x="4889" y="236"/>
                  </a:lnTo>
                  <a:lnTo>
                    <a:pt x="4882" y="226"/>
                  </a:lnTo>
                  <a:lnTo>
                    <a:pt x="4874" y="217"/>
                  </a:lnTo>
                  <a:lnTo>
                    <a:pt x="4869" y="213"/>
                  </a:lnTo>
                  <a:lnTo>
                    <a:pt x="4864" y="210"/>
                  </a:lnTo>
                  <a:lnTo>
                    <a:pt x="4859" y="206"/>
                  </a:lnTo>
                  <a:lnTo>
                    <a:pt x="4853" y="202"/>
                  </a:lnTo>
                  <a:lnTo>
                    <a:pt x="4847" y="199"/>
                  </a:lnTo>
                  <a:lnTo>
                    <a:pt x="4841" y="196"/>
                  </a:lnTo>
                  <a:lnTo>
                    <a:pt x="4834" y="193"/>
                  </a:lnTo>
                  <a:lnTo>
                    <a:pt x="4828" y="191"/>
                  </a:lnTo>
                  <a:lnTo>
                    <a:pt x="4813" y="187"/>
                  </a:lnTo>
                  <a:lnTo>
                    <a:pt x="4797" y="183"/>
                  </a:lnTo>
                  <a:lnTo>
                    <a:pt x="4781" y="181"/>
                  </a:lnTo>
                  <a:lnTo>
                    <a:pt x="4772" y="180"/>
                  </a:lnTo>
                  <a:lnTo>
                    <a:pt x="4763" y="179"/>
                  </a:lnTo>
                  <a:lnTo>
                    <a:pt x="4744" y="179"/>
                  </a:lnTo>
                  <a:lnTo>
                    <a:pt x="4727" y="179"/>
                  </a:lnTo>
                  <a:lnTo>
                    <a:pt x="4710" y="180"/>
                  </a:lnTo>
                  <a:lnTo>
                    <a:pt x="4695" y="182"/>
                  </a:lnTo>
                  <a:lnTo>
                    <a:pt x="4680" y="185"/>
                  </a:lnTo>
                  <a:lnTo>
                    <a:pt x="4666" y="188"/>
                  </a:lnTo>
                  <a:lnTo>
                    <a:pt x="4654" y="193"/>
                  </a:lnTo>
                  <a:lnTo>
                    <a:pt x="4642" y="197"/>
                  </a:lnTo>
                  <a:lnTo>
                    <a:pt x="4632" y="203"/>
                  </a:lnTo>
                  <a:lnTo>
                    <a:pt x="4622" y="209"/>
                  </a:lnTo>
                  <a:lnTo>
                    <a:pt x="4614" y="216"/>
                  </a:lnTo>
                  <a:lnTo>
                    <a:pt x="4610" y="219"/>
                  </a:lnTo>
                  <a:lnTo>
                    <a:pt x="4607" y="223"/>
                  </a:lnTo>
                  <a:lnTo>
                    <a:pt x="4604" y="227"/>
                  </a:lnTo>
                  <a:lnTo>
                    <a:pt x="4601" y="231"/>
                  </a:lnTo>
                  <a:lnTo>
                    <a:pt x="4599" y="235"/>
                  </a:lnTo>
                  <a:lnTo>
                    <a:pt x="4596" y="240"/>
                  </a:lnTo>
                  <a:lnTo>
                    <a:pt x="4595" y="244"/>
                  </a:lnTo>
                  <a:lnTo>
                    <a:pt x="4593" y="249"/>
                  </a:lnTo>
                  <a:lnTo>
                    <a:pt x="4592" y="253"/>
                  </a:lnTo>
                  <a:lnTo>
                    <a:pt x="4591" y="258"/>
                  </a:lnTo>
                  <a:lnTo>
                    <a:pt x="4591" y="263"/>
                  </a:lnTo>
                  <a:lnTo>
                    <a:pt x="4590" y="268"/>
                  </a:lnTo>
                  <a:lnTo>
                    <a:pt x="4591" y="275"/>
                  </a:lnTo>
                  <a:lnTo>
                    <a:pt x="4592" y="282"/>
                  </a:lnTo>
                  <a:lnTo>
                    <a:pt x="4593" y="288"/>
                  </a:lnTo>
                  <a:lnTo>
                    <a:pt x="4595" y="294"/>
                  </a:lnTo>
                  <a:lnTo>
                    <a:pt x="4598" y="299"/>
                  </a:lnTo>
                  <a:lnTo>
                    <a:pt x="4602" y="305"/>
                  </a:lnTo>
                  <a:lnTo>
                    <a:pt x="4606" y="310"/>
                  </a:lnTo>
                  <a:lnTo>
                    <a:pt x="4611" y="315"/>
                  </a:lnTo>
                  <a:lnTo>
                    <a:pt x="4616" y="319"/>
                  </a:lnTo>
                  <a:lnTo>
                    <a:pt x="4622" y="323"/>
                  </a:lnTo>
                  <a:lnTo>
                    <a:pt x="4629" y="327"/>
                  </a:lnTo>
                  <a:lnTo>
                    <a:pt x="4636" y="331"/>
                  </a:lnTo>
                  <a:lnTo>
                    <a:pt x="4644" y="335"/>
                  </a:lnTo>
                  <a:lnTo>
                    <a:pt x="4652" y="338"/>
                  </a:lnTo>
                  <a:lnTo>
                    <a:pt x="4662" y="341"/>
                  </a:lnTo>
                  <a:lnTo>
                    <a:pt x="4671" y="343"/>
                  </a:lnTo>
                  <a:lnTo>
                    <a:pt x="4857" y="387"/>
                  </a:lnTo>
                  <a:lnTo>
                    <a:pt x="4876" y="392"/>
                  </a:lnTo>
                  <a:lnTo>
                    <a:pt x="4894" y="396"/>
                  </a:lnTo>
                  <a:lnTo>
                    <a:pt x="4927" y="406"/>
                  </a:lnTo>
                  <a:lnTo>
                    <a:pt x="4942" y="411"/>
                  </a:lnTo>
                  <a:lnTo>
                    <a:pt x="4957" y="416"/>
                  </a:lnTo>
                  <a:lnTo>
                    <a:pt x="4970" y="421"/>
                  </a:lnTo>
                  <a:lnTo>
                    <a:pt x="4983" y="427"/>
                  </a:lnTo>
                  <a:lnTo>
                    <a:pt x="4995" y="432"/>
                  </a:lnTo>
                  <a:lnTo>
                    <a:pt x="5006" y="438"/>
                  </a:lnTo>
                  <a:lnTo>
                    <a:pt x="5016" y="444"/>
                  </a:lnTo>
                  <a:lnTo>
                    <a:pt x="5026" y="450"/>
                  </a:lnTo>
                  <a:lnTo>
                    <a:pt x="5031" y="454"/>
                  </a:lnTo>
                  <a:lnTo>
                    <a:pt x="5036" y="457"/>
                  </a:lnTo>
                  <a:lnTo>
                    <a:pt x="5045" y="464"/>
                  </a:lnTo>
                  <a:lnTo>
                    <a:pt x="5054" y="471"/>
                  </a:lnTo>
                  <a:lnTo>
                    <a:pt x="5062" y="479"/>
                  </a:lnTo>
                  <a:lnTo>
                    <a:pt x="5071" y="487"/>
                  </a:lnTo>
                  <a:lnTo>
                    <a:pt x="5079" y="496"/>
                  </a:lnTo>
                  <a:lnTo>
                    <a:pt x="5087" y="505"/>
                  </a:lnTo>
                  <a:lnTo>
                    <a:pt x="5093" y="515"/>
                  </a:lnTo>
                  <a:lnTo>
                    <a:pt x="5100" y="524"/>
                  </a:lnTo>
                  <a:lnTo>
                    <a:pt x="5106" y="535"/>
                  </a:lnTo>
                  <a:lnTo>
                    <a:pt x="5111" y="545"/>
                  </a:lnTo>
                  <a:lnTo>
                    <a:pt x="5116" y="556"/>
                  </a:lnTo>
                  <a:lnTo>
                    <a:pt x="5120" y="568"/>
                  </a:lnTo>
                  <a:lnTo>
                    <a:pt x="5124" y="579"/>
                  </a:lnTo>
                  <a:lnTo>
                    <a:pt x="5127" y="591"/>
                  </a:lnTo>
                  <a:lnTo>
                    <a:pt x="5129" y="604"/>
                  </a:lnTo>
                  <a:lnTo>
                    <a:pt x="5131" y="616"/>
                  </a:lnTo>
                  <a:lnTo>
                    <a:pt x="5132" y="629"/>
                  </a:lnTo>
                  <a:lnTo>
                    <a:pt x="5133" y="636"/>
                  </a:lnTo>
                  <a:lnTo>
                    <a:pt x="5133" y="643"/>
                  </a:lnTo>
                  <a:lnTo>
                    <a:pt x="5134" y="656"/>
                  </a:lnTo>
                  <a:lnTo>
                    <a:pt x="5133" y="674"/>
                  </a:lnTo>
                  <a:lnTo>
                    <a:pt x="5132" y="692"/>
                  </a:lnTo>
                  <a:lnTo>
                    <a:pt x="5130" y="708"/>
                  </a:lnTo>
                  <a:lnTo>
                    <a:pt x="5127" y="725"/>
                  </a:lnTo>
                  <a:lnTo>
                    <a:pt x="5125" y="733"/>
                  </a:lnTo>
                  <a:lnTo>
                    <a:pt x="5123" y="741"/>
                  </a:lnTo>
                  <a:lnTo>
                    <a:pt x="5119" y="756"/>
                  </a:lnTo>
                  <a:lnTo>
                    <a:pt x="5113" y="771"/>
                  </a:lnTo>
                  <a:lnTo>
                    <a:pt x="5107" y="786"/>
                  </a:lnTo>
                  <a:lnTo>
                    <a:pt x="5100" y="800"/>
                  </a:lnTo>
                  <a:lnTo>
                    <a:pt x="5093" y="813"/>
                  </a:lnTo>
                  <a:lnTo>
                    <a:pt x="5084" y="826"/>
                  </a:lnTo>
                  <a:lnTo>
                    <a:pt x="5075" y="839"/>
                  </a:lnTo>
                  <a:lnTo>
                    <a:pt x="5065" y="851"/>
                  </a:lnTo>
                  <a:lnTo>
                    <a:pt x="5054" y="862"/>
                  </a:lnTo>
                  <a:lnTo>
                    <a:pt x="5042" y="873"/>
                  </a:lnTo>
                  <a:lnTo>
                    <a:pt x="5030" y="883"/>
                  </a:lnTo>
                  <a:lnTo>
                    <a:pt x="5017" y="893"/>
                  </a:lnTo>
                  <a:lnTo>
                    <a:pt x="5004" y="902"/>
                  </a:lnTo>
                  <a:lnTo>
                    <a:pt x="4989" y="911"/>
                  </a:lnTo>
                  <a:lnTo>
                    <a:pt x="4974" y="919"/>
                  </a:lnTo>
                  <a:lnTo>
                    <a:pt x="4959" y="926"/>
                  </a:lnTo>
                  <a:lnTo>
                    <a:pt x="4950" y="930"/>
                  </a:lnTo>
                  <a:lnTo>
                    <a:pt x="4941" y="933"/>
                  </a:lnTo>
                  <a:lnTo>
                    <a:pt x="4925" y="940"/>
                  </a:lnTo>
                  <a:lnTo>
                    <a:pt x="4907" y="945"/>
                  </a:lnTo>
                  <a:lnTo>
                    <a:pt x="4889" y="950"/>
                  </a:lnTo>
                  <a:lnTo>
                    <a:pt x="4870" y="954"/>
                  </a:lnTo>
                  <a:lnTo>
                    <a:pt x="4851" y="958"/>
                  </a:lnTo>
                  <a:lnTo>
                    <a:pt x="4831" y="961"/>
                  </a:lnTo>
                  <a:lnTo>
                    <a:pt x="4810" y="964"/>
                  </a:lnTo>
                  <a:lnTo>
                    <a:pt x="4789" y="965"/>
                  </a:lnTo>
                  <a:lnTo>
                    <a:pt x="4768" y="966"/>
                  </a:lnTo>
                  <a:lnTo>
                    <a:pt x="4746" y="967"/>
                  </a:lnTo>
                  <a:close/>
                  <a:moveTo>
                    <a:pt x="592" y="602"/>
                  </a:moveTo>
                  <a:lnTo>
                    <a:pt x="472" y="285"/>
                  </a:lnTo>
                  <a:lnTo>
                    <a:pt x="355" y="602"/>
                  </a:lnTo>
                  <a:lnTo>
                    <a:pt x="592" y="602"/>
                  </a:lnTo>
                  <a:close/>
                  <a:moveTo>
                    <a:pt x="946" y="953"/>
                  </a:moveTo>
                  <a:lnTo>
                    <a:pt x="706" y="953"/>
                  </a:lnTo>
                  <a:lnTo>
                    <a:pt x="648" y="788"/>
                  </a:lnTo>
                  <a:lnTo>
                    <a:pt x="299" y="788"/>
                  </a:lnTo>
                  <a:lnTo>
                    <a:pt x="240" y="953"/>
                  </a:lnTo>
                  <a:lnTo>
                    <a:pt x="0" y="953"/>
                  </a:lnTo>
                  <a:lnTo>
                    <a:pt x="167" y="487"/>
                  </a:lnTo>
                  <a:lnTo>
                    <a:pt x="336" y="21"/>
                  </a:lnTo>
                  <a:lnTo>
                    <a:pt x="610" y="21"/>
                  </a:lnTo>
                  <a:lnTo>
                    <a:pt x="777" y="487"/>
                  </a:lnTo>
                  <a:lnTo>
                    <a:pt x="946" y="953"/>
                  </a:lnTo>
                  <a:close/>
                  <a:moveTo>
                    <a:pt x="3425" y="219"/>
                  </a:moveTo>
                  <a:lnTo>
                    <a:pt x="3019" y="219"/>
                  </a:lnTo>
                  <a:lnTo>
                    <a:pt x="3019" y="388"/>
                  </a:lnTo>
                  <a:lnTo>
                    <a:pt x="3413" y="388"/>
                  </a:lnTo>
                  <a:lnTo>
                    <a:pt x="3413" y="574"/>
                  </a:lnTo>
                  <a:lnTo>
                    <a:pt x="3019" y="574"/>
                  </a:lnTo>
                  <a:lnTo>
                    <a:pt x="3019" y="754"/>
                  </a:lnTo>
                  <a:lnTo>
                    <a:pt x="3425" y="754"/>
                  </a:lnTo>
                  <a:lnTo>
                    <a:pt x="3425" y="953"/>
                  </a:lnTo>
                  <a:lnTo>
                    <a:pt x="2796" y="953"/>
                  </a:lnTo>
                  <a:lnTo>
                    <a:pt x="2796" y="487"/>
                  </a:lnTo>
                  <a:lnTo>
                    <a:pt x="2796" y="21"/>
                  </a:lnTo>
                  <a:lnTo>
                    <a:pt x="3425" y="21"/>
                  </a:lnTo>
                  <a:lnTo>
                    <a:pt x="3425" y="219"/>
                  </a:lnTo>
                  <a:close/>
                  <a:moveTo>
                    <a:pt x="1344" y="967"/>
                  </a:moveTo>
                  <a:lnTo>
                    <a:pt x="1319" y="966"/>
                  </a:lnTo>
                  <a:lnTo>
                    <a:pt x="1306" y="965"/>
                  </a:lnTo>
                  <a:lnTo>
                    <a:pt x="1294" y="964"/>
                  </a:lnTo>
                  <a:lnTo>
                    <a:pt x="1269" y="962"/>
                  </a:lnTo>
                  <a:lnTo>
                    <a:pt x="1257" y="960"/>
                  </a:lnTo>
                  <a:lnTo>
                    <a:pt x="1246" y="958"/>
                  </a:lnTo>
                  <a:lnTo>
                    <a:pt x="1223" y="953"/>
                  </a:lnTo>
                  <a:lnTo>
                    <a:pt x="1211" y="950"/>
                  </a:lnTo>
                  <a:lnTo>
                    <a:pt x="1200" y="947"/>
                  </a:lnTo>
                  <a:lnTo>
                    <a:pt x="1179" y="940"/>
                  </a:lnTo>
                  <a:lnTo>
                    <a:pt x="1168" y="936"/>
                  </a:lnTo>
                  <a:lnTo>
                    <a:pt x="1158" y="932"/>
                  </a:lnTo>
                  <a:lnTo>
                    <a:pt x="1138" y="923"/>
                  </a:lnTo>
                  <a:lnTo>
                    <a:pt x="1118" y="914"/>
                  </a:lnTo>
                  <a:lnTo>
                    <a:pt x="1099" y="903"/>
                  </a:lnTo>
                  <a:lnTo>
                    <a:pt x="1081" y="891"/>
                  </a:lnTo>
                  <a:lnTo>
                    <a:pt x="1072" y="885"/>
                  </a:lnTo>
                  <a:lnTo>
                    <a:pt x="1064" y="878"/>
                  </a:lnTo>
                  <a:lnTo>
                    <a:pt x="1047" y="865"/>
                  </a:lnTo>
                  <a:lnTo>
                    <a:pt x="1031" y="850"/>
                  </a:lnTo>
                  <a:lnTo>
                    <a:pt x="1023" y="843"/>
                  </a:lnTo>
                  <a:lnTo>
                    <a:pt x="1016" y="835"/>
                  </a:lnTo>
                  <a:lnTo>
                    <a:pt x="1009" y="827"/>
                  </a:lnTo>
                  <a:lnTo>
                    <a:pt x="1002" y="819"/>
                  </a:lnTo>
                  <a:lnTo>
                    <a:pt x="995" y="810"/>
                  </a:lnTo>
                  <a:lnTo>
                    <a:pt x="988" y="802"/>
                  </a:lnTo>
                  <a:lnTo>
                    <a:pt x="975" y="784"/>
                  </a:lnTo>
                  <a:lnTo>
                    <a:pt x="964" y="765"/>
                  </a:lnTo>
                  <a:lnTo>
                    <a:pt x="953" y="746"/>
                  </a:lnTo>
                  <a:lnTo>
                    <a:pt x="943" y="725"/>
                  </a:lnTo>
                  <a:lnTo>
                    <a:pt x="933" y="704"/>
                  </a:lnTo>
                  <a:lnTo>
                    <a:pt x="925" y="683"/>
                  </a:lnTo>
                  <a:lnTo>
                    <a:pt x="918" y="660"/>
                  </a:lnTo>
                  <a:lnTo>
                    <a:pt x="910" y="637"/>
                  </a:lnTo>
                  <a:lnTo>
                    <a:pt x="905" y="613"/>
                  </a:lnTo>
                  <a:lnTo>
                    <a:pt x="902" y="601"/>
                  </a:lnTo>
                  <a:lnTo>
                    <a:pt x="900" y="588"/>
                  </a:lnTo>
                  <a:lnTo>
                    <a:pt x="897" y="563"/>
                  </a:lnTo>
                  <a:lnTo>
                    <a:pt x="894" y="537"/>
                  </a:lnTo>
                  <a:lnTo>
                    <a:pt x="893" y="524"/>
                  </a:lnTo>
                  <a:lnTo>
                    <a:pt x="893" y="510"/>
                  </a:lnTo>
                  <a:lnTo>
                    <a:pt x="892" y="483"/>
                  </a:lnTo>
                  <a:lnTo>
                    <a:pt x="893" y="456"/>
                  </a:lnTo>
                  <a:lnTo>
                    <a:pt x="894" y="429"/>
                  </a:lnTo>
                  <a:lnTo>
                    <a:pt x="897" y="403"/>
                  </a:lnTo>
                  <a:lnTo>
                    <a:pt x="900" y="377"/>
                  </a:lnTo>
                  <a:lnTo>
                    <a:pt x="902" y="365"/>
                  </a:lnTo>
                  <a:lnTo>
                    <a:pt x="904" y="352"/>
                  </a:lnTo>
                  <a:lnTo>
                    <a:pt x="910" y="328"/>
                  </a:lnTo>
                  <a:lnTo>
                    <a:pt x="916" y="305"/>
                  </a:lnTo>
                  <a:lnTo>
                    <a:pt x="924" y="282"/>
                  </a:lnTo>
                  <a:lnTo>
                    <a:pt x="932" y="260"/>
                  </a:lnTo>
                  <a:lnTo>
                    <a:pt x="937" y="250"/>
                  </a:lnTo>
                  <a:lnTo>
                    <a:pt x="941" y="239"/>
                  </a:lnTo>
                  <a:lnTo>
                    <a:pt x="951" y="219"/>
                  </a:lnTo>
                  <a:lnTo>
                    <a:pt x="962" y="199"/>
                  </a:lnTo>
                  <a:lnTo>
                    <a:pt x="968" y="190"/>
                  </a:lnTo>
                  <a:lnTo>
                    <a:pt x="974" y="181"/>
                  </a:lnTo>
                  <a:lnTo>
                    <a:pt x="986" y="163"/>
                  </a:lnTo>
                  <a:lnTo>
                    <a:pt x="1000" y="146"/>
                  </a:lnTo>
                  <a:lnTo>
                    <a:pt x="1007" y="138"/>
                  </a:lnTo>
                  <a:lnTo>
                    <a:pt x="1014" y="130"/>
                  </a:lnTo>
                  <a:lnTo>
                    <a:pt x="1021" y="122"/>
                  </a:lnTo>
                  <a:lnTo>
                    <a:pt x="1029" y="115"/>
                  </a:lnTo>
                  <a:lnTo>
                    <a:pt x="1036" y="107"/>
                  </a:lnTo>
                  <a:lnTo>
                    <a:pt x="1044" y="100"/>
                  </a:lnTo>
                  <a:lnTo>
                    <a:pt x="1061" y="87"/>
                  </a:lnTo>
                  <a:lnTo>
                    <a:pt x="1078" y="74"/>
                  </a:lnTo>
                  <a:lnTo>
                    <a:pt x="1087" y="68"/>
                  </a:lnTo>
                  <a:lnTo>
                    <a:pt x="1096" y="63"/>
                  </a:lnTo>
                  <a:lnTo>
                    <a:pt x="1115" y="52"/>
                  </a:lnTo>
                  <a:lnTo>
                    <a:pt x="1135" y="42"/>
                  </a:lnTo>
                  <a:lnTo>
                    <a:pt x="1155" y="33"/>
                  </a:lnTo>
                  <a:lnTo>
                    <a:pt x="1176" y="26"/>
                  </a:lnTo>
                  <a:lnTo>
                    <a:pt x="1187" y="22"/>
                  </a:lnTo>
                  <a:lnTo>
                    <a:pt x="1198" y="19"/>
                  </a:lnTo>
                  <a:lnTo>
                    <a:pt x="1220" y="13"/>
                  </a:lnTo>
                  <a:lnTo>
                    <a:pt x="1243" y="8"/>
                  </a:lnTo>
                  <a:lnTo>
                    <a:pt x="1255" y="6"/>
                  </a:lnTo>
                  <a:lnTo>
                    <a:pt x="1267" y="5"/>
                  </a:lnTo>
                  <a:lnTo>
                    <a:pt x="1292" y="2"/>
                  </a:lnTo>
                  <a:lnTo>
                    <a:pt x="1304" y="1"/>
                  </a:lnTo>
                  <a:lnTo>
                    <a:pt x="1317" y="0"/>
                  </a:lnTo>
                  <a:lnTo>
                    <a:pt x="1343" y="0"/>
                  </a:lnTo>
                  <a:lnTo>
                    <a:pt x="1363" y="0"/>
                  </a:lnTo>
                  <a:lnTo>
                    <a:pt x="1384" y="1"/>
                  </a:lnTo>
                  <a:lnTo>
                    <a:pt x="1404" y="3"/>
                  </a:lnTo>
                  <a:lnTo>
                    <a:pt x="1423" y="5"/>
                  </a:lnTo>
                  <a:lnTo>
                    <a:pt x="1442" y="9"/>
                  </a:lnTo>
                  <a:lnTo>
                    <a:pt x="1461" y="12"/>
                  </a:lnTo>
                  <a:lnTo>
                    <a:pt x="1479" y="17"/>
                  </a:lnTo>
                  <a:lnTo>
                    <a:pt x="1497" y="22"/>
                  </a:lnTo>
                  <a:lnTo>
                    <a:pt x="1514" y="28"/>
                  </a:lnTo>
                  <a:lnTo>
                    <a:pt x="1530" y="34"/>
                  </a:lnTo>
                  <a:lnTo>
                    <a:pt x="1546" y="41"/>
                  </a:lnTo>
                  <a:lnTo>
                    <a:pt x="1562" y="49"/>
                  </a:lnTo>
                  <a:lnTo>
                    <a:pt x="1577" y="57"/>
                  </a:lnTo>
                  <a:lnTo>
                    <a:pt x="1584" y="62"/>
                  </a:lnTo>
                  <a:lnTo>
                    <a:pt x="1592" y="66"/>
                  </a:lnTo>
                  <a:lnTo>
                    <a:pt x="1606" y="76"/>
                  </a:lnTo>
                  <a:lnTo>
                    <a:pt x="1619" y="86"/>
                  </a:lnTo>
                  <a:lnTo>
                    <a:pt x="1625" y="91"/>
                  </a:lnTo>
                  <a:lnTo>
                    <a:pt x="1632" y="97"/>
                  </a:lnTo>
                  <a:lnTo>
                    <a:pt x="1644" y="108"/>
                  </a:lnTo>
                  <a:lnTo>
                    <a:pt x="1657" y="120"/>
                  </a:lnTo>
                  <a:lnTo>
                    <a:pt x="1668" y="132"/>
                  </a:lnTo>
                  <a:lnTo>
                    <a:pt x="1678" y="145"/>
                  </a:lnTo>
                  <a:lnTo>
                    <a:pt x="1688" y="158"/>
                  </a:lnTo>
                  <a:lnTo>
                    <a:pt x="1692" y="165"/>
                  </a:lnTo>
                  <a:lnTo>
                    <a:pt x="1697" y="172"/>
                  </a:lnTo>
                  <a:lnTo>
                    <a:pt x="1705" y="187"/>
                  </a:lnTo>
                  <a:lnTo>
                    <a:pt x="1713" y="202"/>
                  </a:lnTo>
                  <a:lnTo>
                    <a:pt x="1720" y="217"/>
                  </a:lnTo>
                  <a:lnTo>
                    <a:pt x="1726" y="233"/>
                  </a:lnTo>
                  <a:lnTo>
                    <a:pt x="1732" y="249"/>
                  </a:lnTo>
                  <a:lnTo>
                    <a:pt x="1737" y="266"/>
                  </a:lnTo>
                  <a:lnTo>
                    <a:pt x="1741" y="284"/>
                  </a:lnTo>
                  <a:lnTo>
                    <a:pt x="1745" y="301"/>
                  </a:lnTo>
                  <a:lnTo>
                    <a:pt x="1747" y="320"/>
                  </a:lnTo>
                  <a:lnTo>
                    <a:pt x="1750" y="341"/>
                  </a:lnTo>
                  <a:lnTo>
                    <a:pt x="1510" y="341"/>
                  </a:lnTo>
                  <a:lnTo>
                    <a:pt x="1508" y="327"/>
                  </a:lnTo>
                  <a:lnTo>
                    <a:pt x="1504" y="312"/>
                  </a:lnTo>
                  <a:lnTo>
                    <a:pt x="1499" y="299"/>
                  </a:lnTo>
                  <a:lnTo>
                    <a:pt x="1496" y="293"/>
                  </a:lnTo>
                  <a:lnTo>
                    <a:pt x="1493" y="287"/>
                  </a:lnTo>
                  <a:lnTo>
                    <a:pt x="1487" y="275"/>
                  </a:lnTo>
                  <a:lnTo>
                    <a:pt x="1483" y="269"/>
                  </a:lnTo>
                  <a:lnTo>
                    <a:pt x="1479" y="264"/>
                  </a:lnTo>
                  <a:lnTo>
                    <a:pt x="1475" y="259"/>
                  </a:lnTo>
                  <a:lnTo>
                    <a:pt x="1471" y="254"/>
                  </a:lnTo>
                  <a:lnTo>
                    <a:pt x="1462" y="245"/>
                  </a:lnTo>
                  <a:lnTo>
                    <a:pt x="1452" y="237"/>
                  </a:lnTo>
                  <a:lnTo>
                    <a:pt x="1441" y="230"/>
                  </a:lnTo>
                  <a:lnTo>
                    <a:pt x="1430" y="224"/>
                  </a:lnTo>
                  <a:lnTo>
                    <a:pt x="1424" y="221"/>
                  </a:lnTo>
                  <a:lnTo>
                    <a:pt x="1418" y="219"/>
                  </a:lnTo>
                  <a:lnTo>
                    <a:pt x="1405" y="214"/>
                  </a:lnTo>
                  <a:lnTo>
                    <a:pt x="1391" y="211"/>
                  </a:lnTo>
                  <a:lnTo>
                    <a:pt x="1377" y="209"/>
                  </a:lnTo>
                  <a:lnTo>
                    <a:pt x="1369" y="208"/>
                  </a:lnTo>
                  <a:lnTo>
                    <a:pt x="1361" y="207"/>
                  </a:lnTo>
                  <a:lnTo>
                    <a:pt x="1345" y="207"/>
                  </a:lnTo>
                  <a:lnTo>
                    <a:pt x="1333" y="207"/>
                  </a:lnTo>
                  <a:lnTo>
                    <a:pt x="1321" y="208"/>
                  </a:lnTo>
                  <a:lnTo>
                    <a:pt x="1309" y="209"/>
                  </a:lnTo>
                  <a:lnTo>
                    <a:pt x="1297" y="211"/>
                  </a:lnTo>
                  <a:lnTo>
                    <a:pt x="1286" y="214"/>
                  </a:lnTo>
                  <a:lnTo>
                    <a:pt x="1275" y="217"/>
                  </a:lnTo>
                  <a:lnTo>
                    <a:pt x="1264" y="221"/>
                  </a:lnTo>
                  <a:lnTo>
                    <a:pt x="1254" y="225"/>
                  </a:lnTo>
                  <a:lnTo>
                    <a:pt x="1244" y="230"/>
                  </a:lnTo>
                  <a:lnTo>
                    <a:pt x="1235" y="235"/>
                  </a:lnTo>
                  <a:lnTo>
                    <a:pt x="1226" y="241"/>
                  </a:lnTo>
                  <a:lnTo>
                    <a:pt x="1218" y="248"/>
                  </a:lnTo>
                  <a:lnTo>
                    <a:pt x="1210" y="255"/>
                  </a:lnTo>
                  <a:lnTo>
                    <a:pt x="1202" y="262"/>
                  </a:lnTo>
                  <a:lnTo>
                    <a:pt x="1194" y="270"/>
                  </a:lnTo>
                  <a:lnTo>
                    <a:pt x="1187" y="279"/>
                  </a:lnTo>
                  <a:lnTo>
                    <a:pt x="1181" y="288"/>
                  </a:lnTo>
                  <a:lnTo>
                    <a:pt x="1175" y="298"/>
                  </a:lnTo>
                  <a:lnTo>
                    <a:pt x="1169" y="308"/>
                  </a:lnTo>
                  <a:lnTo>
                    <a:pt x="1164" y="318"/>
                  </a:lnTo>
                  <a:lnTo>
                    <a:pt x="1159" y="329"/>
                  </a:lnTo>
                  <a:lnTo>
                    <a:pt x="1154" y="341"/>
                  </a:lnTo>
                  <a:lnTo>
                    <a:pt x="1150" y="353"/>
                  </a:lnTo>
                  <a:lnTo>
                    <a:pt x="1146" y="366"/>
                  </a:lnTo>
                  <a:lnTo>
                    <a:pt x="1143" y="379"/>
                  </a:lnTo>
                  <a:lnTo>
                    <a:pt x="1140" y="392"/>
                  </a:lnTo>
                  <a:lnTo>
                    <a:pt x="1138" y="406"/>
                  </a:lnTo>
                  <a:lnTo>
                    <a:pt x="1136" y="421"/>
                  </a:lnTo>
                  <a:lnTo>
                    <a:pt x="1134" y="436"/>
                  </a:lnTo>
                  <a:lnTo>
                    <a:pt x="1133" y="451"/>
                  </a:lnTo>
                  <a:lnTo>
                    <a:pt x="1132" y="467"/>
                  </a:lnTo>
                  <a:lnTo>
                    <a:pt x="1132" y="483"/>
                  </a:lnTo>
                  <a:lnTo>
                    <a:pt x="1132" y="500"/>
                  </a:lnTo>
                  <a:lnTo>
                    <a:pt x="1133" y="516"/>
                  </a:lnTo>
                  <a:lnTo>
                    <a:pt x="1134" y="531"/>
                  </a:lnTo>
                  <a:lnTo>
                    <a:pt x="1136" y="546"/>
                  </a:lnTo>
                  <a:lnTo>
                    <a:pt x="1138" y="561"/>
                  </a:lnTo>
                  <a:lnTo>
                    <a:pt x="1140" y="575"/>
                  </a:lnTo>
                  <a:lnTo>
                    <a:pt x="1143" y="588"/>
                  </a:lnTo>
                  <a:lnTo>
                    <a:pt x="1146" y="602"/>
                  </a:lnTo>
                  <a:lnTo>
                    <a:pt x="1150" y="614"/>
                  </a:lnTo>
                  <a:lnTo>
                    <a:pt x="1154" y="626"/>
                  </a:lnTo>
                  <a:lnTo>
                    <a:pt x="1158" y="638"/>
                  </a:lnTo>
                  <a:lnTo>
                    <a:pt x="1163" y="649"/>
                  </a:lnTo>
                  <a:lnTo>
                    <a:pt x="1168" y="660"/>
                  </a:lnTo>
                  <a:lnTo>
                    <a:pt x="1174" y="670"/>
                  </a:lnTo>
                  <a:lnTo>
                    <a:pt x="1180" y="680"/>
                  </a:lnTo>
                  <a:lnTo>
                    <a:pt x="1186" y="689"/>
                  </a:lnTo>
                  <a:lnTo>
                    <a:pt x="1193" y="697"/>
                  </a:lnTo>
                  <a:lnTo>
                    <a:pt x="1200" y="705"/>
                  </a:lnTo>
                  <a:lnTo>
                    <a:pt x="1208" y="713"/>
                  </a:lnTo>
                  <a:lnTo>
                    <a:pt x="1216" y="720"/>
                  </a:lnTo>
                  <a:lnTo>
                    <a:pt x="1224" y="727"/>
                  </a:lnTo>
                  <a:lnTo>
                    <a:pt x="1233" y="733"/>
                  </a:lnTo>
                  <a:lnTo>
                    <a:pt x="1242" y="738"/>
                  </a:lnTo>
                  <a:lnTo>
                    <a:pt x="1251" y="743"/>
                  </a:lnTo>
                  <a:lnTo>
                    <a:pt x="1261" y="747"/>
                  </a:lnTo>
                  <a:lnTo>
                    <a:pt x="1271" y="751"/>
                  </a:lnTo>
                  <a:lnTo>
                    <a:pt x="1281" y="754"/>
                  </a:lnTo>
                  <a:lnTo>
                    <a:pt x="1293" y="757"/>
                  </a:lnTo>
                  <a:lnTo>
                    <a:pt x="1304" y="759"/>
                  </a:lnTo>
                  <a:lnTo>
                    <a:pt x="1316" y="760"/>
                  </a:lnTo>
                  <a:lnTo>
                    <a:pt x="1328" y="761"/>
                  </a:lnTo>
                  <a:lnTo>
                    <a:pt x="1340" y="761"/>
                  </a:lnTo>
                  <a:lnTo>
                    <a:pt x="1357" y="761"/>
                  </a:lnTo>
                  <a:lnTo>
                    <a:pt x="1366" y="760"/>
                  </a:lnTo>
                  <a:lnTo>
                    <a:pt x="1374" y="759"/>
                  </a:lnTo>
                  <a:lnTo>
                    <a:pt x="1389" y="756"/>
                  </a:lnTo>
                  <a:lnTo>
                    <a:pt x="1396" y="755"/>
                  </a:lnTo>
                  <a:lnTo>
                    <a:pt x="1403" y="753"/>
                  </a:lnTo>
                  <a:lnTo>
                    <a:pt x="1410" y="750"/>
                  </a:lnTo>
                  <a:lnTo>
                    <a:pt x="1417" y="748"/>
                  </a:lnTo>
                  <a:lnTo>
                    <a:pt x="1430" y="742"/>
                  </a:lnTo>
                  <a:lnTo>
                    <a:pt x="1436" y="738"/>
                  </a:lnTo>
                  <a:lnTo>
                    <a:pt x="1441" y="734"/>
                  </a:lnTo>
                  <a:lnTo>
                    <a:pt x="1447" y="730"/>
                  </a:lnTo>
                  <a:lnTo>
                    <a:pt x="1452" y="726"/>
                  </a:lnTo>
                  <a:lnTo>
                    <a:pt x="1462" y="717"/>
                  </a:lnTo>
                  <a:lnTo>
                    <a:pt x="1467" y="711"/>
                  </a:lnTo>
                  <a:lnTo>
                    <a:pt x="1472" y="706"/>
                  </a:lnTo>
                  <a:lnTo>
                    <a:pt x="1480" y="694"/>
                  </a:lnTo>
                  <a:lnTo>
                    <a:pt x="1484" y="688"/>
                  </a:lnTo>
                  <a:lnTo>
                    <a:pt x="1488" y="681"/>
                  </a:lnTo>
                  <a:lnTo>
                    <a:pt x="1491" y="674"/>
                  </a:lnTo>
                  <a:lnTo>
                    <a:pt x="1494" y="667"/>
                  </a:lnTo>
                  <a:lnTo>
                    <a:pt x="1498" y="659"/>
                  </a:lnTo>
                  <a:lnTo>
                    <a:pt x="1500" y="652"/>
                  </a:lnTo>
                  <a:lnTo>
                    <a:pt x="1503" y="644"/>
                  </a:lnTo>
                  <a:lnTo>
                    <a:pt x="1506" y="635"/>
                  </a:lnTo>
                  <a:lnTo>
                    <a:pt x="1508" y="626"/>
                  </a:lnTo>
                  <a:lnTo>
                    <a:pt x="1510" y="617"/>
                  </a:lnTo>
                  <a:lnTo>
                    <a:pt x="1513" y="603"/>
                  </a:lnTo>
                  <a:lnTo>
                    <a:pt x="1761" y="603"/>
                  </a:lnTo>
                  <a:lnTo>
                    <a:pt x="1759" y="624"/>
                  </a:lnTo>
                  <a:lnTo>
                    <a:pt x="1756" y="644"/>
                  </a:lnTo>
                  <a:lnTo>
                    <a:pt x="1752" y="663"/>
                  </a:lnTo>
                  <a:lnTo>
                    <a:pt x="1748" y="682"/>
                  </a:lnTo>
                  <a:lnTo>
                    <a:pt x="1743" y="700"/>
                  </a:lnTo>
                  <a:lnTo>
                    <a:pt x="1737" y="717"/>
                  </a:lnTo>
                  <a:lnTo>
                    <a:pt x="1731" y="734"/>
                  </a:lnTo>
                  <a:lnTo>
                    <a:pt x="1724" y="751"/>
                  </a:lnTo>
                  <a:lnTo>
                    <a:pt x="1716" y="767"/>
                  </a:lnTo>
                  <a:lnTo>
                    <a:pt x="1707" y="782"/>
                  </a:lnTo>
                  <a:lnTo>
                    <a:pt x="1698" y="797"/>
                  </a:lnTo>
                  <a:lnTo>
                    <a:pt x="1693" y="804"/>
                  </a:lnTo>
                  <a:lnTo>
                    <a:pt x="1688" y="812"/>
                  </a:lnTo>
                  <a:lnTo>
                    <a:pt x="1678" y="825"/>
                  </a:lnTo>
                  <a:lnTo>
                    <a:pt x="1672" y="832"/>
                  </a:lnTo>
                  <a:lnTo>
                    <a:pt x="1666" y="839"/>
                  </a:lnTo>
                  <a:lnTo>
                    <a:pt x="1654" y="851"/>
                  </a:lnTo>
                  <a:lnTo>
                    <a:pt x="1641" y="863"/>
                  </a:lnTo>
                  <a:lnTo>
                    <a:pt x="1628" y="875"/>
                  </a:lnTo>
                  <a:lnTo>
                    <a:pt x="1614" y="885"/>
                  </a:lnTo>
                  <a:lnTo>
                    <a:pt x="1600" y="896"/>
                  </a:lnTo>
                  <a:lnTo>
                    <a:pt x="1585" y="905"/>
                  </a:lnTo>
                  <a:lnTo>
                    <a:pt x="1570" y="914"/>
                  </a:lnTo>
                  <a:lnTo>
                    <a:pt x="1554" y="922"/>
                  </a:lnTo>
                  <a:lnTo>
                    <a:pt x="1537" y="930"/>
                  </a:lnTo>
                  <a:lnTo>
                    <a:pt x="1520" y="937"/>
                  </a:lnTo>
                  <a:lnTo>
                    <a:pt x="1502" y="943"/>
                  </a:lnTo>
                  <a:lnTo>
                    <a:pt x="1484" y="948"/>
                  </a:lnTo>
                  <a:lnTo>
                    <a:pt x="1466" y="953"/>
                  </a:lnTo>
                  <a:lnTo>
                    <a:pt x="1447" y="957"/>
                  </a:lnTo>
                  <a:lnTo>
                    <a:pt x="1427" y="961"/>
                  </a:lnTo>
                  <a:lnTo>
                    <a:pt x="1407" y="963"/>
                  </a:lnTo>
                  <a:lnTo>
                    <a:pt x="1386" y="965"/>
                  </a:lnTo>
                  <a:lnTo>
                    <a:pt x="1365" y="966"/>
                  </a:lnTo>
                  <a:lnTo>
                    <a:pt x="1344" y="967"/>
                  </a:lnTo>
                  <a:close/>
                  <a:moveTo>
                    <a:pt x="2292" y="967"/>
                  </a:moveTo>
                  <a:lnTo>
                    <a:pt x="2267" y="966"/>
                  </a:lnTo>
                  <a:lnTo>
                    <a:pt x="2254" y="965"/>
                  </a:lnTo>
                  <a:lnTo>
                    <a:pt x="2242" y="964"/>
                  </a:lnTo>
                  <a:lnTo>
                    <a:pt x="2218" y="962"/>
                  </a:lnTo>
                  <a:lnTo>
                    <a:pt x="2206" y="960"/>
                  </a:lnTo>
                  <a:lnTo>
                    <a:pt x="2194" y="958"/>
                  </a:lnTo>
                  <a:lnTo>
                    <a:pt x="2172" y="953"/>
                  </a:lnTo>
                  <a:lnTo>
                    <a:pt x="2160" y="950"/>
                  </a:lnTo>
                  <a:lnTo>
                    <a:pt x="2149" y="947"/>
                  </a:lnTo>
                  <a:lnTo>
                    <a:pt x="2128" y="940"/>
                  </a:lnTo>
                  <a:lnTo>
                    <a:pt x="2117" y="936"/>
                  </a:lnTo>
                  <a:lnTo>
                    <a:pt x="2107" y="932"/>
                  </a:lnTo>
                  <a:lnTo>
                    <a:pt x="2086" y="923"/>
                  </a:lnTo>
                  <a:lnTo>
                    <a:pt x="2067" y="914"/>
                  </a:lnTo>
                  <a:lnTo>
                    <a:pt x="2048" y="903"/>
                  </a:lnTo>
                  <a:lnTo>
                    <a:pt x="2030" y="891"/>
                  </a:lnTo>
                  <a:lnTo>
                    <a:pt x="2021" y="885"/>
                  </a:lnTo>
                  <a:lnTo>
                    <a:pt x="2012" y="878"/>
                  </a:lnTo>
                  <a:lnTo>
                    <a:pt x="1995" y="865"/>
                  </a:lnTo>
                  <a:lnTo>
                    <a:pt x="1979" y="850"/>
                  </a:lnTo>
                  <a:lnTo>
                    <a:pt x="1971" y="843"/>
                  </a:lnTo>
                  <a:lnTo>
                    <a:pt x="1964" y="835"/>
                  </a:lnTo>
                  <a:lnTo>
                    <a:pt x="1957" y="827"/>
                  </a:lnTo>
                  <a:lnTo>
                    <a:pt x="1950" y="819"/>
                  </a:lnTo>
                  <a:lnTo>
                    <a:pt x="1943" y="810"/>
                  </a:lnTo>
                  <a:lnTo>
                    <a:pt x="1936" y="802"/>
                  </a:lnTo>
                  <a:lnTo>
                    <a:pt x="1923" y="784"/>
                  </a:lnTo>
                  <a:lnTo>
                    <a:pt x="1912" y="765"/>
                  </a:lnTo>
                  <a:lnTo>
                    <a:pt x="1901" y="746"/>
                  </a:lnTo>
                  <a:lnTo>
                    <a:pt x="1891" y="725"/>
                  </a:lnTo>
                  <a:lnTo>
                    <a:pt x="1881" y="704"/>
                  </a:lnTo>
                  <a:lnTo>
                    <a:pt x="1873" y="683"/>
                  </a:lnTo>
                  <a:lnTo>
                    <a:pt x="1866" y="660"/>
                  </a:lnTo>
                  <a:lnTo>
                    <a:pt x="1859" y="637"/>
                  </a:lnTo>
                  <a:lnTo>
                    <a:pt x="1854" y="613"/>
                  </a:lnTo>
                  <a:lnTo>
                    <a:pt x="1851" y="601"/>
                  </a:lnTo>
                  <a:lnTo>
                    <a:pt x="1849" y="588"/>
                  </a:lnTo>
                  <a:lnTo>
                    <a:pt x="1846" y="563"/>
                  </a:lnTo>
                  <a:lnTo>
                    <a:pt x="1843" y="537"/>
                  </a:lnTo>
                  <a:lnTo>
                    <a:pt x="1842" y="524"/>
                  </a:lnTo>
                  <a:lnTo>
                    <a:pt x="1842" y="510"/>
                  </a:lnTo>
                  <a:lnTo>
                    <a:pt x="1841" y="483"/>
                  </a:lnTo>
                  <a:lnTo>
                    <a:pt x="1842" y="456"/>
                  </a:lnTo>
                  <a:lnTo>
                    <a:pt x="1843" y="429"/>
                  </a:lnTo>
                  <a:lnTo>
                    <a:pt x="1846" y="403"/>
                  </a:lnTo>
                  <a:lnTo>
                    <a:pt x="1849" y="377"/>
                  </a:lnTo>
                  <a:lnTo>
                    <a:pt x="1851" y="365"/>
                  </a:lnTo>
                  <a:lnTo>
                    <a:pt x="1853" y="352"/>
                  </a:lnTo>
                  <a:lnTo>
                    <a:pt x="1859" y="328"/>
                  </a:lnTo>
                  <a:lnTo>
                    <a:pt x="1865" y="305"/>
                  </a:lnTo>
                  <a:lnTo>
                    <a:pt x="1872" y="282"/>
                  </a:lnTo>
                  <a:lnTo>
                    <a:pt x="1880" y="260"/>
                  </a:lnTo>
                  <a:lnTo>
                    <a:pt x="1885" y="250"/>
                  </a:lnTo>
                  <a:lnTo>
                    <a:pt x="1889" y="239"/>
                  </a:lnTo>
                  <a:lnTo>
                    <a:pt x="1899" y="219"/>
                  </a:lnTo>
                  <a:lnTo>
                    <a:pt x="1910" y="199"/>
                  </a:lnTo>
                  <a:lnTo>
                    <a:pt x="1916" y="190"/>
                  </a:lnTo>
                  <a:lnTo>
                    <a:pt x="1922" y="181"/>
                  </a:lnTo>
                  <a:lnTo>
                    <a:pt x="1934" y="163"/>
                  </a:lnTo>
                  <a:lnTo>
                    <a:pt x="1947" y="146"/>
                  </a:lnTo>
                  <a:lnTo>
                    <a:pt x="1954" y="138"/>
                  </a:lnTo>
                  <a:lnTo>
                    <a:pt x="1962" y="130"/>
                  </a:lnTo>
                  <a:lnTo>
                    <a:pt x="1969" y="122"/>
                  </a:lnTo>
                  <a:lnTo>
                    <a:pt x="1977" y="115"/>
                  </a:lnTo>
                  <a:lnTo>
                    <a:pt x="1984" y="107"/>
                  </a:lnTo>
                  <a:lnTo>
                    <a:pt x="1992" y="100"/>
                  </a:lnTo>
                  <a:lnTo>
                    <a:pt x="2009" y="87"/>
                  </a:lnTo>
                  <a:lnTo>
                    <a:pt x="2027" y="74"/>
                  </a:lnTo>
                  <a:lnTo>
                    <a:pt x="2036" y="68"/>
                  </a:lnTo>
                  <a:lnTo>
                    <a:pt x="2045" y="63"/>
                  </a:lnTo>
                  <a:lnTo>
                    <a:pt x="2064" y="52"/>
                  </a:lnTo>
                  <a:lnTo>
                    <a:pt x="2084" y="42"/>
                  </a:lnTo>
                  <a:lnTo>
                    <a:pt x="2104" y="33"/>
                  </a:lnTo>
                  <a:lnTo>
                    <a:pt x="2125" y="26"/>
                  </a:lnTo>
                  <a:lnTo>
                    <a:pt x="2136" y="22"/>
                  </a:lnTo>
                  <a:lnTo>
                    <a:pt x="2146" y="19"/>
                  </a:lnTo>
                  <a:lnTo>
                    <a:pt x="2169" y="13"/>
                  </a:lnTo>
                  <a:lnTo>
                    <a:pt x="2192" y="8"/>
                  </a:lnTo>
                  <a:lnTo>
                    <a:pt x="2204" y="6"/>
                  </a:lnTo>
                  <a:lnTo>
                    <a:pt x="2216" y="5"/>
                  </a:lnTo>
                  <a:lnTo>
                    <a:pt x="2240" y="2"/>
                  </a:lnTo>
                  <a:lnTo>
                    <a:pt x="2252" y="1"/>
                  </a:lnTo>
                  <a:lnTo>
                    <a:pt x="2265" y="0"/>
                  </a:lnTo>
                  <a:lnTo>
                    <a:pt x="2291" y="0"/>
                  </a:lnTo>
                  <a:lnTo>
                    <a:pt x="2311" y="0"/>
                  </a:lnTo>
                  <a:lnTo>
                    <a:pt x="2332" y="1"/>
                  </a:lnTo>
                  <a:lnTo>
                    <a:pt x="2352" y="3"/>
                  </a:lnTo>
                  <a:lnTo>
                    <a:pt x="2371" y="5"/>
                  </a:lnTo>
                  <a:lnTo>
                    <a:pt x="2391" y="9"/>
                  </a:lnTo>
                  <a:lnTo>
                    <a:pt x="2410" y="12"/>
                  </a:lnTo>
                  <a:lnTo>
                    <a:pt x="2428" y="17"/>
                  </a:lnTo>
                  <a:lnTo>
                    <a:pt x="2445" y="22"/>
                  </a:lnTo>
                  <a:lnTo>
                    <a:pt x="2463" y="28"/>
                  </a:lnTo>
                  <a:lnTo>
                    <a:pt x="2479" y="34"/>
                  </a:lnTo>
                  <a:lnTo>
                    <a:pt x="2495" y="41"/>
                  </a:lnTo>
                  <a:lnTo>
                    <a:pt x="2511" y="49"/>
                  </a:lnTo>
                  <a:lnTo>
                    <a:pt x="2526" y="57"/>
                  </a:lnTo>
                  <a:lnTo>
                    <a:pt x="2533" y="62"/>
                  </a:lnTo>
                  <a:lnTo>
                    <a:pt x="2541" y="66"/>
                  </a:lnTo>
                  <a:lnTo>
                    <a:pt x="2555" y="76"/>
                  </a:lnTo>
                  <a:lnTo>
                    <a:pt x="2568" y="86"/>
                  </a:lnTo>
                  <a:lnTo>
                    <a:pt x="2574" y="91"/>
                  </a:lnTo>
                  <a:lnTo>
                    <a:pt x="2581" y="97"/>
                  </a:lnTo>
                  <a:lnTo>
                    <a:pt x="2593" y="108"/>
                  </a:lnTo>
                  <a:lnTo>
                    <a:pt x="2605" y="120"/>
                  </a:lnTo>
                  <a:lnTo>
                    <a:pt x="2616" y="132"/>
                  </a:lnTo>
                  <a:lnTo>
                    <a:pt x="2626" y="145"/>
                  </a:lnTo>
                  <a:lnTo>
                    <a:pt x="2636" y="158"/>
                  </a:lnTo>
                  <a:lnTo>
                    <a:pt x="2640" y="165"/>
                  </a:lnTo>
                  <a:lnTo>
                    <a:pt x="2645" y="172"/>
                  </a:lnTo>
                  <a:lnTo>
                    <a:pt x="2653" y="187"/>
                  </a:lnTo>
                  <a:lnTo>
                    <a:pt x="2661" y="202"/>
                  </a:lnTo>
                  <a:lnTo>
                    <a:pt x="2668" y="217"/>
                  </a:lnTo>
                  <a:lnTo>
                    <a:pt x="2674" y="233"/>
                  </a:lnTo>
                  <a:lnTo>
                    <a:pt x="2680" y="249"/>
                  </a:lnTo>
                  <a:lnTo>
                    <a:pt x="2685" y="266"/>
                  </a:lnTo>
                  <a:lnTo>
                    <a:pt x="2689" y="284"/>
                  </a:lnTo>
                  <a:lnTo>
                    <a:pt x="2693" y="301"/>
                  </a:lnTo>
                  <a:lnTo>
                    <a:pt x="2695" y="320"/>
                  </a:lnTo>
                  <a:lnTo>
                    <a:pt x="2698" y="341"/>
                  </a:lnTo>
                  <a:lnTo>
                    <a:pt x="2459" y="341"/>
                  </a:lnTo>
                  <a:lnTo>
                    <a:pt x="2456" y="327"/>
                  </a:lnTo>
                  <a:lnTo>
                    <a:pt x="2453" y="312"/>
                  </a:lnTo>
                  <a:lnTo>
                    <a:pt x="2448" y="299"/>
                  </a:lnTo>
                  <a:lnTo>
                    <a:pt x="2445" y="293"/>
                  </a:lnTo>
                  <a:lnTo>
                    <a:pt x="2442" y="287"/>
                  </a:lnTo>
                  <a:lnTo>
                    <a:pt x="2436" y="275"/>
                  </a:lnTo>
                  <a:lnTo>
                    <a:pt x="2432" y="269"/>
                  </a:lnTo>
                  <a:lnTo>
                    <a:pt x="2428" y="264"/>
                  </a:lnTo>
                  <a:lnTo>
                    <a:pt x="2424" y="259"/>
                  </a:lnTo>
                  <a:lnTo>
                    <a:pt x="2420" y="254"/>
                  </a:lnTo>
                  <a:lnTo>
                    <a:pt x="2411" y="245"/>
                  </a:lnTo>
                  <a:lnTo>
                    <a:pt x="2401" y="237"/>
                  </a:lnTo>
                  <a:lnTo>
                    <a:pt x="2390" y="230"/>
                  </a:lnTo>
                  <a:lnTo>
                    <a:pt x="2378" y="224"/>
                  </a:lnTo>
                  <a:lnTo>
                    <a:pt x="2372" y="221"/>
                  </a:lnTo>
                  <a:lnTo>
                    <a:pt x="2366" y="219"/>
                  </a:lnTo>
                  <a:lnTo>
                    <a:pt x="2353" y="214"/>
                  </a:lnTo>
                  <a:lnTo>
                    <a:pt x="2339" y="211"/>
                  </a:lnTo>
                  <a:lnTo>
                    <a:pt x="2324" y="209"/>
                  </a:lnTo>
                  <a:lnTo>
                    <a:pt x="2317" y="208"/>
                  </a:lnTo>
                  <a:lnTo>
                    <a:pt x="2309" y="207"/>
                  </a:lnTo>
                  <a:lnTo>
                    <a:pt x="2293" y="207"/>
                  </a:lnTo>
                  <a:lnTo>
                    <a:pt x="2281" y="207"/>
                  </a:lnTo>
                  <a:lnTo>
                    <a:pt x="2269" y="208"/>
                  </a:lnTo>
                  <a:lnTo>
                    <a:pt x="2257" y="209"/>
                  </a:lnTo>
                  <a:lnTo>
                    <a:pt x="2245" y="211"/>
                  </a:lnTo>
                  <a:lnTo>
                    <a:pt x="2234" y="214"/>
                  </a:lnTo>
                  <a:lnTo>
                    <a:pt x="2223" y="217"/>
                  </a:lnTo>
                  <a:lnTo>
                    <a:pt x="2213" y="221"/>
                  </a:lnTo>
                  <a:lnTo>
                    <a:pt x="2203" y="225"/>
                  </a:lnTo>
                  <a:lnTo>
                    <a:pt x="2193" y="230"/>
                  </a:lnTo>
                  <a:lnTo>
                    <a:pt x="2184" y="235"/>
                  </a:lnTo>
                  <a:lnTo>
                    <a:pt x="2175" y="241"/>
                  </a:lnTo>
                  <a:lnTo>
                    <a:pt x="2167" y="248"/>
                  </a:lnTo>
                  <a:lnTo>
                    <a:pt x="2158" y="255"/>
                  </a:lnTo>
                  <a:lnTo>
                    <a:pt x="2151" y="262"/>
                  </a:lnTo>
                  <a:lnTo>
                    <a:pt x="2143" y="270"/>
                  </a:lnTo>
                  <a:lnTo>
                    <a:pt x="2136" y="279"/>
                  </a:lnTo>
                  <a:lnTo>
                    <a:pt x="2130" y="288"/>
                  </a:lnTo>
                  <a:lnTo>
                    <a:pt x="2124" y="298"/>
                  </a:lnTo>
                  <a:lnTo>
                    <a:pt x="2118" y="308"/>
                  </a:lnTo>
                  <a:lnTo>
                    <a:pt x="2112" y="318"/>
                  </a:lnTo>
                  <a:lnTo>
                    <a:pt x="2108" y="329"/>
                  </a:lnTo>
                  <a:lnTo>
                    <a:pt x="2103" y="341"/>
                  </a:lnTo>
                  <a:lnTo>
                    <a:pt x="2099" y="353"/>
                  </a:lnTo>
                  <a:lnTo>
                    <a:pt x="2095" y="366"/>
                  </a:lnTo>
                  <a:lnTo>
                    <a:pt x="2092" y="379"/>
                  </a:lnTo>
                  <a:lnTo>
                    <a:pt x="2089" y="392"/>
                  </a:lnTo>
                  <a:lnTo>
                    <a:pt x="2087" y="406"/>
                  </a:lnTo>
                  <a:lnTo>
                    <a:pt x="2085" y="421"/>
                  </a:lnTo>
                  <a:lnTo>
                    <a:pt x="2083" y="436"/>
                  </a:lnTo>
                  <a:lnTo>
                    <a:pt x="2082" y="451"/>
                  </a:lnTo>
                  <a:lnTo>
                    <a:pt x="2081" y="467"/>
                  </a:lnTo>
                  <a:lnTo>
                    <a:pt x="2081" y="483"/>
                  </a:lnTo>
                  <a:lnTo>
                    <a:pt x="2081" y="500"/>
                  </a:lnTo>
                  <a:lnTo>
                    <a:pt x="2082" y="516"/>
                  </a:lnTo>
                  <a:lnTo>
                    <a:pt x="2083" y="531"/>
                  </a:lnTo>
                  <a:lnTo>
                    <a:pt x="2085" y="546"/>
                  </a:lnTo>
                  <a:lnTo>
                    <a:pt x="2086" y="561"/>
                  </a:lnTo>
                  <a:lnTo>
                    <a:pt x="2089" y="575"/>
                  </a:lnTo>
                  <a:lnTo>
                    <a:pt x="2092" y="588"/>
                  </a:lnTo>
                  <a:lnTo>
                    <a:pt x="2095" y="602"/>
                  </a:lnTo>
                  <a:lnTo>
                    <a:pt x="2098" y="614"/>
                  </a:lnTo>
                  <a:lnTo>
                    <a:pt x="2103" y="626"/>
                  </a:lnTo>
                  <a:lnTo>
                    <a:pt x="2107" y="638"/>
                  </a:lnTo>
                  <a:lnTo>
                    <a:pt x="2112" y="649"/>
                  </a:lnTo>
                  <a:lnTo>
                    <a:pt x="2117" y="660"/>
                  </a:lnTo>
                  <a:lnTo>
                    <a:pt x="2123" y="670"/>
                  </a:lnTo>
                  <a:lnTo>
                    <a:pt x="2129" y="680"/>
                  </a:lnTo>
                  <a:lnTo>
                    <a:pt x="2135" y="689"/>
                  </a:lnTo>
                  <a:lnTo>
                    <a:pt x="2142" y="697"/>
                  </a:lnTo>
                  <a:lnTo>
                    <a:pt x="2149" y="705"/>
                  </a:lnTo>
                  <a:lnTo>
                    <a:pt x="2157" y="713"/>
                  </a:lnTo>
                  <a:lnTo>
                    <a:pt x="2165" y="720"/>
                  </a:lnTo>
                  <a:lnTo>
                    <a:pt x="2173" y="727"/>
                  </a:lnTo>
                  <a:lnTo>
                    <a:pt x="2182" y="733"/>
                  </a:lnTo>
                  <a:lnTo>
                    <a:pt x="2191" y="738"/>
                  </a:lnTo>
                  <a:lnTo>
                    <a:pt x="2200" y="743"/>
                  </a:lnTo>
                  <a:lnTo>
                    <a:pt x="2210" y="747"/>
                  </a:lnTo>
                  <a:lnTo>
                    <a:pt x="2220" y="751"/>
                  </a:lnTo>
                  <a:lnTo>
                    <a:pt x="2230" y="754"/>
                  </a:lnTo>
                  <a:lnTo>
                    <a:pt x="2241" y="757"/>
                  </a:lnTo>
                  <a:lnTo>
                    <a:pt x="2252" y="759"/>
                  </a:lnTo>
                  <a:lnTo>
                    <a:pt x="2264" y="760"/>
                  </a:lnTo>
                  <a:lnTo>
                    <a:pt x="2276" y="761"/>
                  </a:lnTo>
                  <a:lnTo>
                    <a:pt x="2288" y="761"/>
                  </a:lnTo>
                  <a:lnTo>
                    <a:pt x="2305" y="761"/>
                  </a:lnTo>
                  <a:lnTo>
                    <a:pt x="2313" y="760"/>
                  </a:lnTo>
                  <a:lnTo>
                    <a:pt x="2321" y="759"/>
                  </a:lnTo>
                  <a:lnTo>
                    <a:pt x="2337" y="756"/>
                  </a:lnTo>
                  <a:lnTo>
                    <a:pt x="2344" y="755"/>
                  </a:lnTo>
                  <a:lnTo>
                    <a:pt x="2351" y="753"/>
                  </a:lnTo>
                  <a:lnTo>
                    <a:pt x="2358" y="750"/>
                  </a:lnTo>
                  <a:lnTo>
                    <a:pt x="2365" y="748"/>
                  </a:lnTo>
                  <a:lnTo>
                    <a:pt x="2378" y="742"/>
                  </a:lnTo>
                  <a:lnTo>
                    <a:pt x="2385" y="738"/>
                  </a:lnTo>
                  <a:lnTo>
                    <a:pt x="2390" y="734"/>
                  </a:lnTo>
                  <a:lnTo>
                    <a:pt x="2396" y="730"/>
                  </a:lnTo>
                  <a:lnTo>
                    <a:pt x="2401" y="726"/>
                  </a:lnTo>
                  <a:lnTo>
                    <a:pt x="2411" y="717"/>
                  </a:lnTo>
                  <a:lnTo>
                    <a:pt x="2416" y="711"/>
                  </a:lnTo>
                  <a:lnTo>
                    <a:pt x="2421" y="706"/>
                  </a:lnTo>
                  <a:lnTo>
                    <a:pt x="2429" y="694"/>
                  </a:lnTo>
                  <a:lnTo>
                    <a:pt x="2433" y="688"/>
                  </a:lnTo>
                  <a:lnTo>
                    <a:pt x="2437" y="681"/>
                  </a:lnTo>
                  <a:lnTo>
                    <a:pt x="2440" y="674"/>
                  </a:lnTo>
                  <a:lnTo>
                    <a:pt x="2443" y="667"/>
                  </a:lnTo>
                  <a:lnTo>
                    <a:pt x="2446" y="659"/>
                  </a:lnTo>
                  <a:lnTo>
                    <a:pt x="2449" y="652"/>
                  </a:lnTo>
                  <a:lnTo>
                    <a:pt x="2452" y="644"/>
                  </a:lnTo>
                  <a:lnTo>
                    <a:pt x="2455" y="635"/>
                  </a:lnTo>
                  <a:lnTo>
                    <a:pt x="2457" y="626"/>
                  </a:lnTo>
                  <a:lnTo>
                    <a:pt x="2459" y="617"/>
                  </a:lnTo>
                  <a:lnTo>
                    <a:pt x="2462" y="603"/>
                  </a:lnTo>
                  <a:lnTo>
                    <a:pt x="2709" y="603"/>
                  </a:lnTo>
                  <a:lnTo>
                    <a:pt x="2707" y="624"/>
                  </a:lnTo>
                  <a:lnTo>
                    <a:pt x="2704" y="644"/>
                  </a:lnTo>
                  <a:lnTo>
                    <a:pt x="2700" y="663"/>
                  </a:lnTo>
                  <a:lnTo>
                    <a:pt x="2696" y="682"/>
                  </a:lnTo>
                  <a:lnTo>
                    <a:pt x="2691" y="700"/>
                  </a:lnTo>
                  <a:lnTo>
                    <a:pt x="2685" y="717"/>
                  </a:lnTo>
                  <a:lnTo>
                    <a:pt x="2679" y="734"/>
                  </a:lnTo>
                  <a:lnTo>
                    <a:pt x="2671" y="751"/>
                  </a:lnTo>
                  <a:lnTo>
                    <a:pt x="2664" y="767"/>
                  </a:lnTo>
                  <a:lnTo>
                    <a:pt x="2655" y="782"/>
                  </a:lnTo>
                  <a:lnTo>
                    <a:pt x="2646" y="797"/>
                  </a:lnTo>
                  <a:lnTo>
                    <a:pt x="2641" y="804"/>
                  </a:lnTo>
                  <a:lnTo>
                    <a:pt x="2636" y="812"/>
                  </a:lnTo>
                  <a:lnTo>
                    <a:pt x="2625" y="825"/>
                  </a:lnTo>
                  <a:lnTo>
                    <a:pt x="2614" y="839"/>
                  </a:lnTo>
                  <a:lnTo>
                    <a:pt x="2608" y="845"/>
                  </a:lnTo>
                  <a:lnTo>
                    <a:pt x="2602" y="851"/>
                  </a:lnTo>
                  <a:lnTo>
                    <a:pt x="2589" y="863"/>
                  </a:lnTo>
                  <a:lnTo>
                    <a:pt x="2576" y="875"/>
                  </a:lnTo>
                  <a:lnTo>
                    <a:pt x="2563" y="885"/>
                  </a:lnTo>
                  <a:lnTo>
                    <a:pt x="2548" y="896"/>
                  </a:lnTo>
                  <a:lnTo>
                    <a:pt x="2533" y="905"/>
                  </a:lnTo>
                  <a:lnTo>
                    <a:pt x="2518" y="914"/>
                  </a:lnTo>
                  <a:lnTo>
                    <a:pt x="2502" y="922"/>
                  </a:lnTo>
                  <a:lnTo>
                    <a:pt x="2485" y="930"/>
                  </a:lnTo>
                  <a:lnTo>
                    <a:pt x="2468" y="937"/>
                  </a:lnTo>
                  <a:lnTo>
                    <a:pt x="2451" y="943"/>
                  </a:lnTo>
                  <a:lnTo>
                    <a:pt x="2433" y="948"/>
                  </a:lnTo>
                  <a:lnTo>
                    <a:pt x="2414" y="953"/>
                  </a:lnTo>
                  <a:lnTo>
                    <a:pt x="2395" y="957"/>
                  </a:lnTo>
                  <a:lnTo>
                    <a:pt x="2375" y="961"/>
                  </a:lnTo>
                  <a:lnTo>
                    <a:pt x="2355" y="963"/>
                  </a:lnTo>
                  <a:lnTo>
                    <a:pt x="2334" y="965"/>
                  </a:lnTo>
                  <a:lnTo>
                    <a:pt x="2313" y="966"/>
                  </a:lnTo>
                  <a:lnTo>
                    <a:pt x="2292" y="967"/>
                  </a:lnTo>
                  <a:close/>
                  <a:moveTo>
                    <a:pt x="3897" y="967"/>
                  </a:moveTo>
                  <a:lnTo>
                    <a:pt x="3874" y="966"/>
                  </a:lnTo>
                  <a:lnTo>
                    <a:pt x="3851" y="965"/>
                  </a:lnTo>
                  <a:lnTo>
                    <a:pt x="3828" y="964"/>
                  </a:lnTo>
                  <a:lnTo>
                    <a:pt x="3807" y="961"/>
                  </a:lnTo>
                  <a:lnTo>
                    <a:pt x="3786" y="958"/>
                  </a:lnTo>
                  <a:lnTo>
                    <a:pt x="3767" y="954"/>
                  </a:lnTo>
                  <a:lnTo>
                    <a:pt x="3757" y="952"/>
                  </a:lnTo>
                  <a:lnTo>
                    <a:pt x="3747" y="950"/>
                  </a:lnTo>
                  <a:lnTo>
                    <a:pt x="3729" y="945"/>
                  </a:lnTo>
                  <a:lnTo>
                    <a:pt x="3711" y="939"/>
                  </a:lnTo>
                  <a:lnTo>
                    <a:pt x="3694" y="933"/>
                  </a:lnTo>
                  <a:lnTo>
                    <a:pt x="3677" y="926"/>
                  </a:lnTo>
                  <a:lnTo>
                    <a:pt x="3661" y="918"/>
                  </a:lnTo>
                  <a:lnTo>
                    <a:pt x="3646" y="910"/>
                  </a:lnTo>
                  <a:lnTo>
                    <a:pt x="3639" y="905"/>
                  </a:lnTo>
                  <a:lnTo>
                    <a:pt x="3632" y="901"/>
                  </a:lnTo>
                  <a:lnTo>
                    <a:pt x="3618" y="891"/>
                  </a:lnTo>
                  <a:lnTo>
                    <a:pt x="3605" y="881"/>
                  </a:lnTo>
                  <a:lnTo>
                    <a:pt x="3593" y="871"/>
                  </a:lnTo>
                  <a:lnTo>
                    <a:pt x="3581" y="859"/>
                  </a:lnTo>
                  <a:lnTo>
                    <a:pt x="3570" y="847"/>
                  </a:lnTo>
                  <a:lnTo>
                    <a:pt x="3560" y="835"/>
                  </a:lnTo>
                  <a:lnTo>
                    <a:pt x="3551" y="822"/>
                  </a:lnTo>
                  <a:lnTo>
                    <a:pt x="3542" y="808"/>
                  </a:lnTo>
                  <a:lnTo>
                    <a:pt x="3535" y="793"/>
                  </a:lnTo>
                  <a:lnTo>
                    <a:pt x="3528" y="779"/>
                  </a:lnTo>
                  <a:lnTo>
                    <a:pt x="3521" y="763"/>
                  </a:lnTo>
                  <a:lnTo>
                    <a:pt x="3516" y="747"/>
                  </a:lnTo>
                  <a:lnTo>
                    <a:pt x="3511" y="731"/>
                  </a:lnTo>
                  <a:lnTo>
                    <a:pt x="3509" y="722"/>
                  </a:lnTo>
                  <a:lnTo>
                    <a:pt x="3508" y="714"/>
                  </a:lnTo>
                  <a:lnTo>
                    <a:pt x="3506" y="705"/>
                  </a:lnTo>
                  <a:lnTo>
                    <a:pt x="3505" y="696"/>
                  </a:lnTo>
                  <a:lnTo>
                    <a:pt x="3502" y="678"/>
                  </a:lnTo>
                  <a:lnTo>
                    <a:pt x="3501" y="659"/>
                  </a:lnTo>
                  <a:lnTo>
                    <a:pt x="3500" y="640"/>
                  </a:lnTo>
                  <a:lnTo>
                    <a:pt x="3500" y="636"/>
                  </a:lnTo>
                  <a:lnTo>
                    <a:pt x="3714" y="636"/>
                  </a:lnTo>
                  <a:lnTo>
                    <a:pt x="3714" y="640"/>
                  </a:lnTo>
                  <a:lnTo>
                    <a:pt x="3715" y="649"/>
                  </a:lnTo>
                  <a:lnTo>
                    <a:pt x="3716" y="658"/>
                  </a:lnTo>
                  <a:lnTo>
                    <a:pt x="3717" y="667"/>
                  </a:lnTo>
                  <a:lnTo>
                    <a:pt x="3718" y="675"/>
                  </a:lnTo>
                  <a:lnTo>
                    <a:pt x="3720" y="683"/>
                  </a:lnTo>
                  <a:lnTo>
                    <a:pt x="3722" y="691"/>
                  </a:lnTo>
                  <a:lnTo>
                    <a:pt x="3725" y="699"/>
                  </a:lnTo>
                  <a:lnTo>
                    <a:pt x="3727" y="706"/>
                  </a:lnTo>
                  <a:lnTo>
                    <a:pt x="3734" y="719"/>
                  </a:lnTo>
                  <a:lnTo>
                    <a:pt x="3738" y="725"/>
                  </a:lnTo>
                  <a:lnTo>
                    <a:pt x="3742" y="731"/>
                  </a:lnTo>
                  <a:lnTo>
                    <a:pt x="3746" y="737"/>
                  </a:lnTo>
                  <a:lnTo>
                    <a:pt x="3751" y="742"/>
                  </a:lnTo>
                  <a:lnTo>
                    <a:pt x="3754" y="745"/>
                  </a:lnTo>
                  <a:lnTo>
                    <a:pt x="3756" y="747"/>
                  </a:lnTo>
                  <a:lnTo>
                    <a:pt x="3762" y="752"/>
                  </a:lnTo>
                  <a:lnTo>
                    <a:pt x="3768" y="756"/>
                  </a:lnTo>
                  <a:lnTo>
                    <a:pt x="3774" y="761"/>
                  </a:lnTo>
                  <a:lnTo>
                    <a:pt x="3780" y="764"/>
                  </a:lnTo>
                  <a:lnTo>
                    <a:pt x="3787" y="768"/>
                  </a:lnTo>
                  <a:lnTo>
                    <a:pt x="3802" y="774"/>
                  </a:lnTo>
                  <a:lnTo>
                    <a:pt x="3819" y="779"/>
                  </a:lnTo>
                  <a:lnTo>
                    <a:pt x="3827" y="781"/>
                  </a:lnTo>
                  <a:lnTo>
                    <a:pt x="3836" y="783"/>
                  </a:lnTo>
                  <a:lnTo>
                    <a:pt x="3857" y="786"/>
                  </a:lnTo>
                  <a:lnTo>
                    <a:pt x="3877" y="787"/>
                  </a:lnTo>
                  <a:lnTo>
                    <a:pt x="3900" y="788"/>
                  </a:lnTo>
                  <a:lnTo>
                    <a:pt x="3919" y="787"/>
                  </a:lnTo>
                  <a:lnTo>
                    <a:pt x="3937" y="786"/>
                  </a:lnTo>
                  <a:lnTo>
                    <a:pt x="3945" y="785"/>
                  </a:lnTo>
                  <a:lnTo>
                    <a:pt x="3954" y="784"/>
                  </a:lnTo>
                  <a:lnTo>
                    <a:pt x="3962" y="783"/>
                  </a:lnTo>
                  <a:lnTo>
                    <a:pt x="3970" y="781"/>
                  </a:lnTo>
                  <a:lnTo>
                    <a:pt x="3985" y="777"/>
                  </a:lnTo>
                  <a:lnTo>
                    <a:pt x="3998" y="773"/>
                  </a:lnTo>
                  <a:lnTo>
                    <a:pt x="4011" y="767"/>
                  </a:lnTo>
                  <a:lnTo>
                    <a:pt x="4022" y="761"/>
                  </a:lnTo>
                  <a:lnTo>
                    <a:pt x="4032" y="754"/>
                  </a:lnTo>
                  <a:lnTo>
                    <a:pt x="4037" y="751"/>
                  </a:lnTo>
                  <a:lnTo>
                    <a:pt x="4041" y="747"/>
                  </a:lnTo>
                  <a:lnTo>
                    <a:pt x="4045" y="743"/>
                  </a:lnTo>
                  <a:lnTo>
                    <a:pt x="4048" y="739"/>
                  </a:lnTo>
                  <a:lnTo>
                    <a:pt x="4055" y="730"/>
                  </a:lnTo>
                  <a:lnTo>
                    <a:pt x="4060" y="721"/>
                  </a:lnTo>
                  <a:lnTo>
                    <a:pt x="4061" y="716"/>
                  </a:lnTo>
                  <a:lnTo>
                    <a:pt x="4063" y="711"/>
                  </a:lnTo>
                  <a:lnTo>
                    <a:pt x="4064" y="705"/>
                  </a:lnTo>
                  <a:lnTo>
                    <a:pt x="4065" y="700"/>
                  </a:lnTo>
                  <a:lnTo>
                    <a:pt x="4066" y="689"/>
                  </a:lnTo>
                  <a:lnTo>
                    <a:pt x="4066" y="681"/>
                  </a:lnTo>
                  <a:lnTo>
                    <a:pt x="4064" y="673"/>
                  </a:lnTo>
                  <a:lnTo>
                    <a:pt x="4062" y="666"/>
                  </a:lnTo>
                  <a:lnTo>
                    <a:pt x="4060" y="659"/>
                  </a:lnTo>
                  <a:lnTo>
                    <a:pt x="4056" y="652"/>
                  </a:lnTo>
                  <a:lnTo>
                    <a:pt x="4052" y="645"/>
                  </a:lnTo>
                  <a:lnTo>
                    <a:pt x="4047" y="639"/>
                  </a:lnTo>
                  <a:lnTo>
                    <a:pt x="4042" y="633"/>
                  </a:lnTo>
                  <a:lnTo>
                    <a:pt x="4035" y="628"/>
                  </a:lnTo>
                  <a:lnTo>
                    <a:pt x="4028" y="623"/>
                  </a:lnTo>
                  <a:lnTo>
                    <a:pt x="4020" y="618"/>
                  </a:lnTo>
                  <a:lnTo>
                    <a:pt x="4012" y="614"/>
                  </a:lnTo>
                  <a:lnTo>
                    <a:pt x="4002" y="609"/>
                  </a:lnTo>
                  <a:lnTo>
                    <a:pt x="3992" y="606"/>
                  </a:lnTo>
                  <a:lnTo>
                    <a:pt x="3981" y="602"/>
                  </a:lnTo>
                  <a:lnTo>
                    <a:pt x="3969" y="599"/>
                  </a:lnTo>
                  <a:lnTo>
                    <a:pt x="3802" y="557"/>
                  </a:lnTo>
                  <a:lnTo>
                    <a:pt x="3767" y="548"/>
                  </a:lnTo>
                  <a:lnTo>
                    <a:pt x="3751" y="544"/>
                  </a:lnTo>
                  <a:lnTo>
                    <a:pt x="3735" y="539"/>
                  </a:lnTo>
                  <a:lnTo>
                    <a:pt x="3707" y="529"/>
                  </a:lnTo>
                  <a:lnTo>
                    <a:pt x="3681" y="519"/>
                  </a:lnTo>
                  <a:lnTo>
                    <a:pt x="3669" y="513"/>
                  </a:lnTo>
                  <a:lnTo>
                    <a:pt x="3657" y="508"/>
                  </a:lnTo>
                  <a:lnTo>
                    <a:pt x="3636" y="496"/>
                  </a:lnTo>
                  <a:lnTo>
                    <a:pt x="3618" y="484"/>
                  </a:lnTo>
                  <a:lnTo>
                    <a:pt x="3609" y="477"/>
                  </a:lnTo>
                  <a:lnTo>
                    <a:pt x="3601" y="471"/>
                  </a:lnTo>
                  <a:lnTo>
                    <a:pt x="3597" y="467"/>
                  </a:lnTo>
                  <a:lnTo>
                    <a:pt x="3593" y="463"/>
                  </a:lnTo>
                  <a:lnTo>
                    <a:pt x="3585" y="455"/>
                  </a:lnTo>
                  <a:lnTo>
                    <a:pt x="3577" y="446"/>
                  </a:lnTo>
                  <a:lnTo>
                    <a:pt x="3570" y="437"/>
                  </a:lnTo>
                  <a:lnTo>
                    <a:pt x="3563" y="427"/>
                  </a:lnTo>
                  <a:lnTo>
                    <a:pt x="3557" y="416"/>
                  </a:lnTo>
                  <a:lnTo>
                    <a:pt x="3552" y="405"/>
                  </a:lnTo>
                  <a:lnTo>
                    <a:pt x="3547" y="394"/>
                  </a:lnTo>
                  <a:lnTo>
                    <a:pt x="3542" y="382"/>
                  </a:lnTo>
                  <a:lnTo>
                    <a:pt x="3538" y="369"/>
                  </a:lnTo>
                  <a:lnTo>
                    <a:pt x="3535" y="357"/>
                  </a:lnTo>
                  <a:lnTo>
                    <a:pt x="3532" y="343"/>
                  </a:lnTo>
                  <a:lnTo>
                    <a:pt x="3530" y="330"/>
                  </a:lnTo>
                  <a:lnTo>
                    <a:pt x="3528" y="316"/>
                  </a:lnTo>
                  <a:lnTo>
                    <a:pt x="3527" y="302"/>
                  </a:lnTo>
                  <a:lnTo>
                    <a:pt x="3527" y="288"/>
                  </a:lnTo>
                  <a:lnTo>
                    <a:pt x="3527" y="271"/>
                  </a:lnTo>
                  <a:lnTo>
                    <a:pt x="3529" y="255"/>
                  </a:lnTo>
                  <a:lnTo>
                    <a:pt x="3531" y="239"/>
                  </a:lnTo>
                  <a:lnTo>
                    <a:pt x="3533" y="223"/>
                  </a:lnTo>
                  <a:lnTo>
                    <a:pt x="3537" y="209"/>
                  </a:lnTo>
                  <a:lnTo>
                    <a:pt x="3541" y="194"/>
                  </a:lnTo>
                  <a:lnTo>
                    <a:pt x="3544" y="187"/>
                  </a:lnTo>
                  <a:lnTo>
                    <a:pt x="3547" y="180"/>
                  </a:lnTo>
                  <a:lnTo>
                    <a:pt x="3552" y="167"/>
                  </a:lnTo>
                  <a:lnTo>
                    <a:pt x="3556" y="160"/>
                  </a:lnTo>
                  <a:lnTo>
                    <a:pt x="3559" y="154"/>
                  </a:lnTo>
                  <a:lnTo>
                    <a:pt x="3563" y="147"/>
                  </a:lnTo>
                  <a:lnTo>
                    <a:pt x="3566" y="141"/>
                  </a:lnTo>
                  <a:lnTo>
                    <a:pt x="3570" y="135"/>
                  </a:lnTo>
                  <a:lnTo>
                    <a:pt x="3575" y="129"/>
                  </a:lnTo>
                  <a:lnTo>
                    <a:pt x="3583" y="117"/>
                  </a:lnTo>
                  <a:lnTo>
                    <a:pt x="3593" y="106"/>
                  </a:lnTo>
                  <a:lnTo>
                    <a:pt x="3603" y="96"/>
                  </a:lnTo>
                  <a:lnTo>
                    <a:pt x="3614" y="86"/>
                  </a:lnTo>
                  <a:lnTo>
                    <a:pt x="3626" y="76"/>
                  </a:lnTo>
                  <a:lnTo>
                    <a:pt x="3638" y="67"/>
                  </a:lnTo>
                  <a:lnTo>
                    <a:pt x="3651" y="59"/>
                  </a:lnTo>
                  <a:lnTo>
                    <a:pt x="3665" y="51"/>
                  </a:lnTo>
                  <a:lnTo>
                    <a:pt x="3679" y="43"/>
                  </a:lnTo>
                  <a:lnTo>
                    <a:pt x="3694" y="36"/>
                  </a:lnTo>
                  <a:lnTo>
                    <a:pt x="3710" y="30"/>
                  </a:lnTo>
                  <a:lnTo>
                    <a:pt x="3726" y="25"/>
                  </a:lnTo>
                  <a:lnTo>
                    <a:pt x="3743" y="19"/>
                  </a:lnTo>
                  <a:lnTo>
                    <a:pt x="3752" y="17"/>
                  </a:lnTo>
                  <a:lnTo>
                    <a:pt x="3761" y="15"/>
                  </a:lnTo>
                  <a:lnTo>
                    <a:pt x="3779" y="11"/>
                  </a:lnTo>
                  <a:lnTo>
                    <a:pt x="3798" y="8"/>
                  </a:lnTo>
                  <a:lnTo>
                    <a:pt x="3817" y="5"/>
                  </a:lnTo>
                  <a:lnTo>
                    <a:pt x="3837" y="3"/>
                  </a:lnTo>
                  <a:lnTo>
                    <a:pt x="3847" y="2"/>
                  </a:lnTo>
                  <a:lnTo>
                    <a:pt x="3858" y="1"/>
                  </a:lnTo>
                  <a:lnTo>
                    <a:pt x="3879" y="0"/>
                  </a:lnTo>
                  <a:lnTo>
                    <a:pt x="3901" y="0"/>
                  </a:lnTo>
                  <a:lnTo>
                    <a:pt x="3929" y="0"/>
                  </a:lnTo>
                  <a:lnTo>
                    <a:pt x="3942" y="1"/>
                  </a:lnTo>
                  <a:lnTo>
                    <a:pt x="3955" y="2"/>
                  </a:lnTo>
                  <a:lnTo>
                    <a:pt x="3981" y="4"/>
                  </a:lnTo>
                  <a:lnTo>
                    <a:pt x="3993" y="6"/>
                  </a:lnTo>
                  <a:lnTo>
                    <a:pt x="4005" y="8"/>
                  </a:lnTo>
                  <a:lnTo>
                    <a:pt x="4028" y="13"/>
                  </a:lnTo>
                  <a:lnTo>
                    <a:pt x="4051" y="19"/>
                  </a:lnTo>
                  <a:lnTo>
                    <a:pt x="4062" y="22"/>
                  </a:lnTo>
                  <a:lnTo>
                    <a:pt x="4072" y="25"/>
                  </a:lnTo>
                  <a:lnTo>
                    <a:pt x="4092" y="33"/>
                  </a:lnTo>
                  <a:lnTo>
                    <a:pt x="4112" y="42"/>
                  </a:lnTo>
                  <a:lnTo>
                    <a:pt x="4121" y="47"/>
                  </a:lnTo>
                  <a:lnTo>
                    <a:pt x="4130" y="52"/>
                  </a:lnTo>
                  <a:lnTo>
                    <a:pt x="4139" y="57"/>
                  </a:lnTo>
                  <a:lnTo>
                    <a:pt x="4147" y="63"/>
                  </a:lnTo>
                  <a:lnTo>
                    <a:pt x="4155" y="69"/>
                  </a:lnTo>
                  <a:lnTo>
                    <a:pt x="4163" y="75"/>
                  </a:lnTo>
                  <a:lnTo>
                    <a:pt x="4171" y="81"/>
                  </a:lnTo>
                  <a:lnTo>
                    <a:pt x="4178" y="88"/>
                  </a:lnTo>
                  <a:lnTo>
                    <a:pt x="4192" y="102"/>
                  </a:lnTo>
                  <a:lnTo>
                    <a:pt x="4199" y="109"/>
                  </a:lnTo>
                  <a:lnTo>
                    <a:pt x="4205" y="117"/>
                  </a:lnTo>
                  <a:lnTo>
                    <a:pt x="4218" y="133"/>
                  </a:lnTo>
                  <a:lnTo>
                    <a:pt x="4223" y="141"/>
                  </a:lnTo>
                  <a:lnTo>
                    <a:pt x="4229" y="150"/>
                  </a:lnTo>
                  <a:lnTo>
                    <a:pt x="4234" y="159"/>
                  </a:lnTo>
                  <a:lnTo>
                    <a:pt x="4238" y="168"/>
                  </a:lnTo>
                  <a:lnTo>
                    <a:pt x="4242" y="178"/>
                  </a:lnTo>
                  <a:lnTo>
                    <a:pt x="4246" y="188"/>
                  </a:lnTo>
                  <a:lnTo>
                    <a:pt x="4250" y="198"/>
                  </a:lnTo>
                  <a:lnTo>
                    <a:pt x="4253" y="208"/>
                  </a:lnTo>
                  <a:lnTo>
                    <a:pt x="4257" y="219"/>
                  </a:lnTo>
                  <a:lnTo>
                    <a:pt x="4259" y="231"/>
                  </a:lnTo>
                  <a:lnTo>
                    <a:pt x="4265" y="255"/>
                  </a:lnTo>
                  <a:lnTo>
                    <a:pt x="4269" y="282"/>
                  </a:lnTo>
                  <a:lnTo>
                    <a:pt x="4272" y="311"/>
                  </a:lnTo>
                  <a:lnTo>
                    <a:pt x="4272" y="316"/>
                  </a:lnTo>
                  <a:lnTo>
                    <a:pt x="4058" y="316"/>
                  </a:lnTo>
                  <a:lnTo>
                    <a:pt x="4058" y="296"/>
                  </a:lnTo>
                  <a:lnTo>
                    <a:pt x="4057" y="289"/>
                  </a:lnTo>
                  <a:lnTo>
                    <a:pt x="4057" y="282"/>
                  </a:lnTo>
                  <a:lnTo>
                    <a:pt x="4055" y="270"/>
                  </a:lnTo>
                  <a:lnTo>
                    <a:pt x="4051" y="258"/>
                  </a:lnTo>
                  <a:lnTo>
                    <a:pt x="4049" y="252"/>
                  </a:lnTo>
                  <a:lnTo>
                    <a:pt x="4047" y="246"/>
                  </a:lnTo>
                  <a:lnTo>
                    <a:pt x="4041" y="236"/>
                  </a:lnTo>
                  <a:lnTo>
                    <a:pt x="4033" y="226"/>
                  </a:lnTo>
                  <a:lnTo>
                    <a:pt x="4025" y="217"/>
                  </a:lnTo>
                  <a:lnTo>
                    <a:pt x="4020" y="213"/>
                  </a:lnTo>
                  <a:lnTo>
                    <a:pt x="4015" y="210"/>
                  </a:lnTo>
                  <a:lnTo>
                    <a:pt x="4010" y="206"/>
                  </a:lnTo>
                  <a:lnTo>
                    <a:pt x="4004" y="202"/>
                  </a:lnTo>
                  <a:lnTo>
                    <a:pt x="3998" y="199"/>
                  </a:lnTo>
                  <a:lnTo>
                    <a:pt x="3992" y="196"/>
                  </a:lnTo>
                  <a:lnTo>
                    <a:pt x="3986" y="193"/>
                  </a:lnTo>
                  <a:lnTo>
                    <a:pt x="3979" y="191"/>
                  </a:lnTo>
                  <a:lnTo>
                    <a:pt x="3964" y="187"/>
                  </a:lnTo>
                  <a:lnTo>
                    <a:pt x="3949" y="183"/>
                  </a:lnTo>
                  <a:lnTo>
                    <a:pt x="3932" y="181"/>
                  </a:lnTo>
                  <a:lnTo>
                    <a:pt x="3923" y="180"/>
                  </a:lnTo>
                  <a:lnTo>
                    <a:pt x="3914" y="179"/>
                  </a:lnTo>
                  <a:lnTo>
                    <a:pt x="3895" y="179"/>
                  </a:lnTo>
                  <a:lnTo>
                    <a:pt x="3878" y="179"/>
                  </a:lnTo>
                  <a:lnTo>
                    <a:pt x="3862" y="180"/>
                  </a:lnTo>
                  <a:lnTo>
                    <a:pt x="3845" y="182"/>
                  </a:lnTo>
                  <a:lnTo>
                    <a:pt x="3830" y="185"/>
                  </a:lnTo>
                  <a:lnTo>
                    <a:pt x="3817" y="188"/>
                  </a:lnTo>
                  <a:lnTo>
                    <a:pt x="3804" y="193"/>
                  </a:lnTo>
                  <a:lnTo>
                    <a:pt x="3792" y="197"/>
                  </a:lnTo>
                  <a:lnTo>
                    <a:pt x="3782" y="203"/>
                  </a:lnTo>
                  <a:lnTo>
                    <a:pt x="3773" y="209"/>
                  </a:lnTo>
                  <a:lnTo>
                    <a:pt x="3764" y="216"/>
                  </a:lnTo>
                  <a:lnTo>
                    <a:pt x="3761" y="219"/>
                  </a:lnTo>
                  <a:lnTo>
                    <a:pt x="3757" y="223"/>
                  </a:lnTo>
                  <a:lnTo>
                    <a:pt x="3754" y="227"/>
                  </a:lnTo>
                  <a:lnTo>
                    <a:pt x="3751" y="231"/>
                  </a:lnTo>
                  <a:lnTo>
                    <a:pt x="3749" y="235"/>
                  </a:lnTo>
                  <a:lnTo>
                    <a:pt x="3747" y="240"/>
                  </a:lnTo>
                  <a:lnTo>
                    <a:pt x="3745" y="244"/>
                  </a:lnTo>
                  <a:lnTo>
                    <a:pt x="3743" y="249"/>
                  </a:lnTo>
                  <a:lnTo>
                    <a:pt x="3742" y="253"/>
                  </a:lnTo>
                  <a:lnTo>
                    <a:pt x="3741" y="258"/>
                  </a:lnTo>
                  <a:lnTo>
                    <a:pt x="3741" y="263"/>
                  </a:lnTo>
                  <a:lnTo>
                    <a:pt x="3741" y="268"/>
                  </a:lnTo>
                  <a:lnTo>
                    <a:pt x="3741" y="275"/>
                  </a:lnTo>
                  <a:lnTo>
                    <a:pt x="3742" y="282"/>
                  </a:lnTo>
                  <a:lnTo>
                    <a:pt x="3744" y="288"/>
                  </a:lnTo>
                  <a:lnTo>
                    <a:pt x="3746" y="294"/>
                  </a:lnTo>
                  <a:lnTo>
                    <a:pt x="3749" y="299"/>
                  </a:lnTo>
                  <a:lnTo>
                    <a:pt x="3752" y="305"/>
                  </a:lnTo>
                  <a:lnTo>
                    <a:pt x="3756" y="310"/>
                  </a:lnTo>
                  <a:lnTo>
                    <a:pt x="3761" y="315"/>
                  </a:lnTo>
                  <a:lnTo>
                    <a:pt x="3766" y="319"/>
                  </a:lnTo>
                  <a:lnTo>
                    <a:pt x="3772" y="323"/>
                  </a:lnTo>
                  <a:lnTo>
                    <a:pt x="3779" y="327"/>
                  </a:lnTo>
                  <a:lnTo>
                    <a:pt x="3786" y="331"/>
                  </a:lnTo>
                  <a:lnTo>
                    <a:pt x="3794" y="335"/>
                  </a:lnTo>
                  <a:lnTo>
                    <a:pt x="3803" y="338"/>
                  </a:lnTo>
                  <a:lnTo>
                    <a:pt x="3812" y="341"/>
                  </a:lnTo>
                  <a:lnTo>
                    <a:pt x="3822" y="343"/>
                  </a:lnTo>
                  <a:lnTo>
                    <a:pt x="4009" y="387"/>
                  </a:lnTo>
                  <a:lnTo>
                    <a:pt x="4028" y="392"/>
                  </a:lnTo>
                  <a:lnTo>
                    <a:pt x="4046" y="396"/>
                  </a:lnTo>
                  <a:lnTo>
                    <a:pt x="4078" y="406"/>
                  </a:lnTo>
                  <a:lnTo>
                    <a:pt x="4093" y="411"/>
                  </a:lnTo>
                  <a:lnTo>
                    <a:pt x="4107" y="416"/>
                  </a:lnTo>
                  <a:lnTo>
                    <a:pt x="4121" y="421"/>
                  </a:lnTo>
                  <a:lnTo>
                    <a:pt x="4133" y="427"/>
                  </a:lnTo>
                  <a:lnTo>
                    <a:pt x="4145" y="432"/>
                  </a:lnTo>
                  <a:lnTo>
                    <a:pt x="4156" y="438"/>
                  </a:lnTo>
                  <a:lnTo>
                    <a:pt x="4167" y="444"/>
                  </a:lnTo>
                  <a:lnTo>
                    <a:pt x="4177" y="450"/>
                  </a:lnTo>
                  <a:lnTo>
                    <a:pt x="4181" y="454"/>
                  </a:lnTo>
                  <a:lnTo>
                    <a:pt x="4186" y="457"/>
                  </a:lnTo>
                  <a:lnTo>
                    <a:pt x="4195" y="464"/>
                  </a:lnTo>
                  <a:lnTo>
                    <a:pt x="4204" y="471"/>
                  </a:lnTo>
                  <a:lnTo>
                    <a:pt x="4213" y="479"/>
                  </a:lnTo>
                  <a:lnTo>
                    <a:pt x="4222" y="487"/>
                  </a:lnTo>
                  <a:lnTo>
                    <a:pt x="4230" y="496"/>
                  </a:lnTo>
                  <a:lnTo>
                    <a:pt x="4238" y="505"/>
                  </a:lnTo>
                  <a:lnTo>
                    <a:pt x="4245" y="515"/>
                  </a:lnTo>
                  <a:lnTo>
                    <a:pt x="4251" y="524"/>
                  </a:lnTo>
                  <a:lnTo>
                    <a:pt x="4257" y="535"/>
                  </a:lnTo>
                  <a:lnTo>
                    <a:pt x="4262" y="545"/>
                  </a:lnTo>
                  <a:lnTo>
                    <a:pt x="4267" y="556"/>
                  </a:lnTo>
                  <a:lnTo>
                    <a:pt x="4271" y="568"/>
                  </a:lnTo>
                  <a:lnTo>
                    <a:pt x="4275" y="579"/>
                  </a:lnTo>
                  <a:lnTo>
                    <a:pt x="4278" y="591"/>
                  </a:lnTo>
                  <a:lnTo>
                    <a:pt x="4280" y="604"/>
                  </a:lnTo>
                  <a:lnTo>
                    <a:pt x="4282" y="616"/>
                  </a:lnTo>
                  <a:lnTo>
                    <a:pt x="4284" y="629"/>
                  </a:lnTo>
                  <a:lnTo>
                    <a:pt x="4284" y="636"/>
                  </a:lnTo>
                  <a:lnTo>
                    <a:pt x="4285" y="643"/>
                  </a:lnTo>
                  <a:lnTo>
                    <a:pt x="4285" y="656"/>
                  </a:lnTo>
                  <a:lnTo>
                    <a:pt x="4285" y="674"/>
                  </a:lnTo>
                  <a:lnTo>
                    <a:pt x="4283" y="692"/>
                  </a:lnTo>
                  <a:lnTo>
                    <a:pt x="4281" y="708"/>
                  </a:lnTo>
                  <a:lnTo>
                    <a:pt x="4278" y="725"/>
                  </a:lnTo>
                  <a:lnTo>
                    <a:pt x="4277" y="733"/>
                  </a:lnTo>
                  <a:lnTo>
                    <a:pt x="4275" y="741"/>
                  </a:lnTo>
                  <a:lnTo>
                    <a:pt x="4270" y="756"/>
                  </a:lnTo>
                  <a:lnTo>
                    <a:pt x="4265" y="771"/>
                  </a:lnTo>
                  <a:lnTo>
                    <a:pt x="4259" y="786"/>
                  </a:lnTo>
                  <a:lnTo>
                    <a:pt x="4252" y="800"/>
                  </a:lnTo>
                  <a:lnTo>
                    <a:pt x="4244" y="813"/>
                  </a:lnTo>
                  <a:lnTo>
                    <a:pt x="4236" y="826"/>
                  </a:lnTo>
                  <a:lnTo>
                    <a:pt x="4226" y="839"/>
                  </a:lnTo>
                  <a:lnTo>
                    <a:pt x="4215" y="851"/>
                  </a:lnTo>
                  <a:lnTo>
                    <a:pt x="4205" y="862"/>
                  </a:lnTo>
                  <a:lnTo>
                    <a:pt x="4193" y="873"/>
                  </a:lnTo>
                  <a:lnTo>
                    <a:pt x="4181" y="883"/>
                  </a:lnTo>
                  <a:lnTo>
                    <a:pt x="4168" y="893"/>
                  </a:lnTo>
                  <a:lnTo>
                    <a:pt x="4154" y="902"/>
                  </a:lnTo>
                  <a:lnTo>
                    <a:pt x="4140" y="911"/>
                  </a:lnTo>
                  <a:lnTo>
                    <a:pt x="4125" y="919"/>
                  </a:lnTo>
                  <a:lnTo>
                    <a:pt x="4110" y="926"/>
                  </a:lnTo>
                  <a:lnTo>
                    <a:pt x="4102" y="930"/>
                  </a:lnTo>
                  <a:lnTo>
                    <a:pt x="4093" y="933"/>
                  </a:lnTo>
                  <a:lnTo>
                    <a:pt x="4076" y="940"/>
                  </a:lnTo>
                  <a:lnTo>
                    <a:pt x="4059" y="945"/>
                  </a:lnTo>
                  <a:lnTo>
                    <a:pt x="4041" y="950"/>
                  </a:lnTo>
                  <a:lnTo>
                    <a:pt x="4022" y="954"/>
                  </a:lnTo>
                  <a:lnTo>
                    <a:pt x="4002" y="958"/>
                  </a:lnTo>
                  <a:lnTo>
                    <a:pt x="3983" y="961"/>
                  </a:lnTo>
                  <a:lnTo>
                    <a:pt x="3962" y="964"/>
                  </a:lnTo>
                  <a:lnTo>
                    <a:pt x="3941" y="965"/>
                  </a:lnTo>
                  <a:lnTo>
                    <a:pt x="3919" y="966"/>
                  </a:lnTo>
                  <a:lnTo>
                    <a:pt x="3897" y="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987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971" y="908720"/>
            <a:ext cx="8784976" cy="74981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36000" rIns="144000" bIns="36000" rtlCol="0" anchor="t" anchorCtr="0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450" y="2492897"/>
            <a:ext cx="11090275" cy="338402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550" y="6381329"/>
            <a:ext cx="1873250" cy="21602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93894681-9A9E-46EB-A841-F284297C5003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81329"/>
            <a:ext cx="7775575" cy="21602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5375" y="6381327"/>
            <a:ext cx="1872852" cy="216025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(c)" hidden="1"/>
          <p:cNvSpPr txBox="1"/>
          <p:nvPr userDrawn="1"/>
        </p:nvSpPr>
        <p:spPr>
          <a:xfrm>
            <a:off x="11970488" y="6891795"/>
            <a:ext cx="21480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aalto ee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07C11AB-6E91-46B3-B2C0-705E91AC367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04320" y="332656"/>
            <a:ext cx="1653907" cy="432000"/>
            <a:chOff x="2022475" y="2360613"/>
            <a:chExt cx="8150225" cy="212883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EEF1D39-4B2F-48D7-9E35-CC4AF3F70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4197350"/>
              <a:ext cx="2568575" cy="287338"/>
            </a:xfrm>
            <a:custGeom>
              <a:avLst/>
              <a:gdLst>
                <a:gd name="T0" fmla="*/ 1548 w 1618"/>
                <a:gd name="T1" fmla="*/ 141 h 181"/>
                <a:gd name="T2" fmla="*/ 1541 w 1618"/>
                <a:gd name="T3" fmla="*/ 181 h 181"/>
                <a:gd name="T4" fmla="*/ 1584 w 1618"/>
                <a:gd name="T5" fmla="*/ 40 h 181"/>
                <a:gd name="T6" fmla="*/ 1445 w 1618"/>
                <a:gd name="T7" fmla="*/ 136 h 181"/>
                <a:gd name="T8" fmla="*/ 1479 w 1618"/>
                <a:gd name="T9" fmla="*/ 124 h 181"/>
                <a:gd name="T10" fmla="*/ 1375 w 1618"/>
                <a:gd name="T11" fmla="*/ 0 h 181"/>
                <a:gd name="T12" fmla="*/ 1349 w 1618"/>
                <a:gd name="T13" fmla="*/ 61 h 181"/>
                <a:gd name="T14" fmla="*/ 1295 w 1618"/>
                <a:gd name="T15" fmla="*/ 38 h 181"/>
                <a:gd name="T16" fmla="*/ 1258 w 1618"/>
                <a:gd name="T17" fmla="*/ 78 h 181"/>
                <a:gd name="T18" fmla="*/ 1321 w 1618"/>
                <a:gd name="T19" fmla="*/ 112 h 181"/>
                <a:gd name="T20" fmla="*/ 1298 w 1618"/>
                <a:gd name="T21" fmla="*/ 126 h 181"/>
                <a:gd name="T22" fmla="*/ 1266 w 1618"/>
                <a:gd name="T23" fmla="*/ 137 h 181"/>
                <a:gd name="T24" fmla="*/ 1330 w 1618"/>
                <a:gd name="T25" fmla="*/ 145 h 181"/>
                <a:gd name="T26" fmla="*/ 1353 w 1618"/>
                <a:gd name="T27" fmla="*/ 107 h 181"/>
                <a:gd name="T28" fmla="*/ 1322 w 1618"/>
                <a:gd name="T29" fmla="*/ 82 h 181"/>
                <a:gd name="T30" fmla="*/ 1296 w 1618"/>
                <a:gd name="T31" fmla="*/ 62 h 181"/>
                <a:gd name="T32" fmla="*/ 1352 w 1618"/>
                <a:gd name="T33" fmla="*/ 72 h 181"/>
                <a:gd name="T34" fmla="*/ 1220 w 1618"/>
                <a:gd name="T35" fmla="*/ 70 h 181"/>
                <a:gd name="T36" fmla="*/ 1210 w 1618"/>
                <a:gd name="T37" fmla="*/ 49 h 181"/>
                <a:gd name="T38" fmla="*/ 1090 w 1618"/>
                <a:gd name="T39" fmla="*/ 62 h 181"/>
                <a:gd name="T40" fmla="*/ 1152 w 1618"/>
                <a:gd name="T41" fmla="*/ 103 h 181"/>
                <a:gd name="T42" fmla="*/ 1104 w 1618"/>
                <a:gd name="T43" fmla="*/ 38 h 181"/>
                <a:gd name="T44" fmla="*/ 1052 w 1618"/>
                <a:gd name="T45" fmla="*/ 66 h 181"/>
                <a:gd name="T46" fmla="*/ 1057 w 1618"/>
                <a:gd name="T47" fmla="*/ 130 h 181"/>
                <a:gd name="T48" fmla="*/ 1122 w 1618"/>
                <a:gd name="T49" fmla="*/ 145 h 181"/>
                <a:gd name="T50" fmla="*/ 1118 w 1618"/>
                <a:gd name="T51" fmla="*/ 118 h 181"/>
                <a:gd name="T52" fmla="*/ 1078 w 1618"/>
                <a:gd name="T53" fmla="*/ 108 h 181"/>
                <a:gd name="T54" fmla="*/ 971 w 1618"/>
                <a:gd name="T55" fmla="*/ 81 h 181"/>
                <a:gd name="T56" fmla="*/ 874 w 1618"/>
                <a:gd name="T57" fmla="*/ 148 h 181"/>
                <a:gd name="T58" fmla="*/ 791 w 1618"/>
                <a:gd name="T59" fmla="*/ 65 h 181"/>
                <a:gd name="T60" fmla="*/ 814 w 1618"/>
                <a:gd name="T61" fmla="*/ 148 h 181"/>
                <a:gd name="T62" fmla="*/ 831 w 1618"/>
                <a:gd name="T63" fmla="*/ 44 h 181"/>
                <a:gd name="T64" fmla="*/ 779 w 1618"/>
                <a:gd name="T65" fmla="*/ 42 h 181"/>
                <a:gd name="T66" fmla="*/ 664 w 1618"/>
                <a:gd name="T67" fmla="*/ 122 h 181"/>
                <a:gd name="T68" fmla="*/ 634 w 1618"/>
                <a:gd name="T69" fmla="*/ 0 h 181"/>
                <a:gd name="T70" fmla="*/ 623 w 1618"/>
                <a:gd name="T71" fmla="*/ 145 h 181"/>
                <a:gd name="T72" fmla="*/ 701 w 1618"/>
                <a:gd name="T73" fmla="*/ 139 h 181"/>
                <a:gd name="T74" fmla="*/ 471 w 1618"/>
                <a:gd name="T75" fmla="*/ 63 h 181"/>
                <a:gd name="T76" fmla="*/ 486 w 1618"/>
                <a:gd name="T77" fmla="*/ 113 h 181"/>
                <a:gd name="T78" fmla="*/ 447 w 1618"/>
                <a:gd name="T79" fmla="*/ 117 h 181"/>
                <a:gd name="T80" fmla="*/ 457 w 1618"/>
                <a:gd name="T81" fmla="*/ 64 h 181"/>
                <a:gd name="T82" fmla="*/ 420 w 1618"/>
                <a:gd name="T83" fmla="*/ 57 h 181"/>
                <a:gd name="T84" fmla="*/ 414 w 1618"/>
                <a:gd name="T85" fmla="*/ 121 h 181"/>
                <a:gd name="T86" fmla="*/ 471 w 1618"/>
                <a:gd name="T87" fmla="*/ 149 h 181"/>
                <a:gd name="T88" fmla="*/ 520 w 1618"/>
                <a:gd name="T89" fmla="*/ 110 h 181"/>
                <a:gd name="T90" fmla="*/ 503 w 1618"/>
                <a:gd name="T91" fmla="*/ 50 h 181"/>
                <a:gd name="T92" fmla="*/ 343 w 1618"/>
                <a:gd name="T93" fmla="*/ 42 h 181"/>
                <a:gd name="T94" fmla="*/ 355 w 1618"/>
                <a:gd name="T95" fmla="*/ 145 h 181"/>
                <a:gd name="T96" fmla="*/ 375 w 1618"/>
                <a:gd name="T97" fmla="*/ 116 h 181"/>
                <a:gd name="T98" fmla="*/ 216 w 1618"/>
                <a:gd name="T99" fmla="*/ 119 h 181"/>
                <a:gd name="T100" fmla="*/ 181 w 1618"/>
                <a:gd name="T101" fmla="*/ 120 h 181"/>
                <a:gd name="T102" fmla="*/ 216 w 1618"/>
                <a:gd name="T103" fmla="*/ 99 h 181"/>
                <a:gd name="T104" fmla="*/ 202 w 1618"/>
                <a:gd name="T105" fmla="*/ 61 h 181"/>
                <a:gd name="T106" fmla="*/ 209 w 1618"/>
                <a:gd name="T107" fmla="*/ 78 h 181"/>
                <a:gd name="T108" fmla="*/ 150 w 1618"/>
                <a:gd name="T109" fmla="*/ 112 h 181"/>
                <a:gd name="T110" fmla="*/ 180 w 1618"/>
                <a:gd name="T111" fmla="*/ 149 h 181"/>
                <a:gd name="T112" fmla="*/ 251 w 1618"/>
                <a:gd name="T113" fmla="*/ 135 h 181"/>
                <a:gd name="T114" fmla="*/ 229 w 1618"/>
                <a:gd name="T115" fmla="*/ 42 h 181"/>
                <a:gd name="T116" fmla="*/ 161 w 1618"/>
                <a:gd name="T117" fmla="*/ 52 h 181"/>
                <a:gd name="T118" fmla="*/ 102 w 1618"/>
                <a:gd name="T119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8" h="181">
                  <a:moveTo>
                    <a:pt x="1584" y="40"/>
                  </a:moveTo>
                  <a:lnTo>
                    <a:pt x="1570" y="89"/>
                  </a:lnTo>
                  <a:lnTo>
                    <a:pt x="1567" y="102"/>
                  </a:lnTo>
                  <a:lnTo>
                    <a:pt x="1565" y="113"/>
                  </a:lnTo>
                  <a:lnTo>
                    <a:pt x="1563" y="109"/>
                  </a:lnTo>
                  <a:lnTo>
                    <a:pt x="1561" y="99"/>
                  </a:lnTo>
                  <a:lnTo>
                    <a:pt x="1558" y="89"/>
                  </a:lnTo>
                  <a:lnTo>
                    <a:pt x="1542" y="40"/>
                  </a:lnTo>
                  <a:lnTo>
                    <a:pt x="1509" y="40"/>
                  </a:lnTo>
                  <a:lnTo>
                    <a:pt x="1544" y="130"/>
                  </a:lnTo>
                  <a:lnTo>
                    <a:pt x="1548" y="139"/>
                  </a:lnTo>
                  <a:lnTo>
                    <a:pt x="1548" y="141"/>
                  </a:lnTo>
                  <a:lnTo>
                    <a:pt x="1548" y="144"/>
                  </a:lnTo>
                  <a:lnTo>
                    <a:pt x="1548" y="147"/>
                  </a:lnTo>
                  <a:lnTo>
                    <a:pt x="1547" y="150"/>
                  </a:lnTo>
                  <a:lnTo>
                    <a:pt x="1546" y="152"/>
                  </a:lnTo>
                  <a:lnTo>
                    <a:pt x="1544" y="154"/>
                  </a:lnTo>
                  <a:lnTo>
                    <a:pt x="1542" y="156"/>
                  </a:lnTo>
                  <a:lnTo>
                    <a:pt x="1539" y="157"/>
                  </a:lnTo>
                  <a:lnTo>
                    <a:pt x="1535" y="157"/>
                  </a:lnTo>
                  <a:lnTo>
                    <a:pt x="1531" y="158"/>
                  </a:lnTo>
                  <a:lnTo>
                    <a:pt x="1523" y="158"/>
                  </a:lnTo>
                  <a:lnTo>
                    <a:pt x="1523" y="181"/>
                  </a:lnTo>
                  <a:lnTo>
                    <a:pt x="1541" y="181"/>
                  </a:lnTo>
                  <a:lnTo>
                    <a:pt x="1549" y="181"/>
                  </a:lnTo>
                  <a:lnTo>
                    <a:pt x="1556" y="180"/>
                  </a:lnTo>
                  <a:lnTo>
                    <a:pt x="1561" y="178"/>
                  </a:lnTo>
                  <a:lnTo>
                    <a:pt x="1564" y="177"/>
                  </a:lnTo>
                  <a:lnTo>
                    <a:pt x="1566" y="176"/>
                  </a:lnTo>
                  <a:lnTo>
                    <a:pt x="1568" y="174"/>
                  </a:lnTo>
                  <a:lnTo>
                    <a:pt x="1570" y="171"/>
                  </a:lnTo>
                  <a:lnTo>
                    <a:pt x="1573" y="165"/>
                  </a:lnTo>
                  <a:lnTo>
                    <a:pt x="1577" y="158"/>
                  </a:lnTo>
                  <a:lnTo>
                    <a:pt x="1580" y="148"/>
                  </a:lnTo>
                  <a:lnTo>
                    <a:pt x="1618" y="40"/>
                  </a:lnTo>
                  <a:lnTo>
                    <a:pt x="1584" y="40"/>
                  </a:lnTo>
                  <a:close/>
                  <a:moveTo>
                    <a:pt x="1494" y="42"/>
                  </a:moveTo>
                  <a:lnTo>
                    <a:pt x="1474" y="42"/>
                  </a:lnTo>
                  <a:lnTo>
                    <a:pt x="1474" y="8"/>
                  </a:lnTo>
                  <a:lnTo>
                    <a:pt x="1442" y="8"/>
                  </a:lnTo>
                  <a:lnTo>
                    <a:pt x="1442" y="42"/>
                  </a:lnTo>
                  <a:lnTo>
                    <a:pt x="1427" y="42"/>
                  </a:lnTo>
                  <a:lnTo>
                    <a:pt x="1427" y="64"/>
                  </a:lnTo>
                  <a:lnTo>
                    <a:pt x="1442" y="64"/>
                  </a:lnTo>
                  <a:lnTo>
                    <a:pt x="1442" y="113"/>
                  </a:lnTo>
                  <a:lnTo>
                    <a:pt x="1442" y="124"/>
                  </a:lnTo>
                  <a:lnTo>
                    <a:pt x="1443" y="131"/>
                  </a:lnTo>
                  <a:lnTo>
                    <a:pt x="1445" y="136"/>
                  </a:lnTo>
                  <a:lnTo>
                    <a:pt x="1446" y="139"/>
                  </a:lnTo>
                  <a:lnTo>
                    <a:pt x="1447" y="141"/>
                  </a:lnTo>
                  <a:lnTo>
                    <a:pt x="1449" y="143"/>
                  </a:lnTo>
                  <a:lnTo>
                    <a:pt x="1451" y="144"/>
                  </a:lnTo>
                  <a:lnTo>
                    <a:pt x="1454" y="145"/>
                  </a:lnTo>
                  <a:lnTo>
                    <a:pt x="1456" y="146"/>
                  </a:lnTo>
                  <a:lnTo>
                    <a:pt x="1463" y="147"/>
                  </a:lnTo>
                  <a:lnTo>
                    <a:pt x="1473" y="148"/>
                  </a:lnTo>
                  <a:lnTo>
                    <a:pt x="1492" y="148"/>
                  </a:lnTo>
                  <a:lnTo>
                    <a:pt x="1492" y="124"/>
                  </a:lnTo>
                  <a:lnTo>
                    <a:pt x="1481" y="124"/>
                  </a:lnTo>
                  <a:lnTo>
                    <a:pt x="1479" y="124"/>
                  </a:lnTo>
                  <a:lnTo>
                    <a:pt x="1477" y="124"/>
                  </a:lnTo>
                  <a:lnTo>
                    <a:pt x="1475" y="123"/>
                  </a:lnTo>
                  <a:lnTo>
                    <a:pt x="1474" y="121"/>
                  </a:lnTo>
                  <a:lnTo>
                    <a:pt x="1473" y="119"/>
                  </a:lnTo>
                  <a:lnTo>
                    <a:pt x="1473" y="116"/>
                  </a:lnTo>
                  <a:lnTo>
                    <a:pt x="1473" y="106"/>
                  </a:lnTo>
                  <a:lnTo>
                    <a:pt x="1473" y="64"/>
                  </a:lnTo>
                  <a:lnTo>
                    <a:pt x="1492" y="64"/>
                  </a:lnTo>
                  <a:lnTo>
                    <a:pt x="1492" y="42"/>
                  </a:lnTo>
                  <a:lnTo>
                    <a:pt x="1494" y="42"/>
                  </a:lnTo>
                  <a:close/>
                  <a:moveTo>
                    <a:pt x="1407" y="0"/>
                  </a:moveTo>
                  <a:lnTo>
                    <a:pt x="1375" y="0"/>
                  </a:lnTo>
                  <a:lnTo>
                    <a:pt x="1375" y="26"/>
                  </a:lnTo>
                  <a:lnTo>
                    <a:pt x="1407" y="26"/>
                  </a:lnTo>
                  <a:lnTo>
                    <a:pt x="1407" y="0"/>
                  </a:lnTo>
                  <a:close/>
                  <a:moveTo>
                    <a:pt x="1407" y="40"/>
                  </a:moveTo>
                  <a:lnTo>
                    <a:pt x="1375" y="40"/>
                  </a:lnTo>
                  <a:lnTo>
                    <a:pt x="1375" y="148"/>
                  </a:lnTo>
                  <a:lnTo>
                    <a:pt x="1407" y="148"/>
                  </a:lnTo>
                  <a:lnTo>
                    <a:pt x="1407" y="40"/>
                  </a:lnTo>
                  <a:close/>
                  <a:moveTo>
                    <a:pt x="1352" y="72"/>
                  </a:moveTo>
                  <a:lnTo>
                    <a:pt x="1352" y="68"/>
                  </a:lnTo>
                  <a:lnTo>
                    <a:pt x="1351" y="64"/>
                  </a:lnTo>
                  <a:lnTo>
                    <a:pt x="1349" y="61"/>
                  </a:lnTo>
                  <a:lnTo>
                    <a:pt x="1348" y="57"/>
                  </a:lnTo>
                  <a:lnTo>
                    <a:pt x="1346" y="54"/>
                  </a:lnTo>
                  <a:lnTo>
                    <a:pt x="1344" y="51"/>
                  </a:lnTo>
                  <a:lnTo>
                    <a:pt x="1341" y="49"/>
                  </a:lnTo>
                  <a:lnTo>
                    <a:pt x="1338" y="46"/>
                  </a:lnTo>
                  <a:lnTo>
                    <a:pt x="1332" y="43"/>
                  </a:lnTo>
                  <a:lnTo>
                    <a:pt x="1328" y="41"/>
                  </a:lnTo>
                  <a:lnTo>
                    <a:pt x="1324" y="40"/>
                  </a:lnTo>
                  <a:lnTo>
                    <a:pt x="1315" y="38"/>
                  </a:lnTo>
                  <a:lnTo>
                    <a:pt x="1310" y="38"/>
                  </a:lnTo>
                  <a:lnTo>
                    <a:pt x="1305" y="37"/>
                  </a:lnTo>
                  <a:lnTo>
                    <a:pt x="1295" y="38"/>
                  </a:lnTo>
                  <a:lnTo>
                    <a:pt x="1286" y="40"/>
                  </a:lnTo>
                  <a:lnTo>
                    <a:pt x="1277" y="43"/>
                  </a:lnTo>
                  <a:lnTo>
                    <a:pt x="1270" y="46"/>
                  </a:lnTo>
                  <a:lnTo>
                    <a:pt x="1268" y="49"/>
                  </a:lnTo>
                  <a:lnTo>
                    <a:pt x="1265" y="51"/>
                  </a:lnTo>
                  <a:lnTo>
                    <a:pt x="1263" y="54"/>
                  </a:lnTo>
                  <a:lnTo>
                    <a:pt x="1261" y="57"/>
                  </a:lnTo>
                  <a:lnTo>
                    <a:pt x="1260" y="61"/>
                  </a:lnTo>
                  <a:lnTo>
                    <a:pt x="1259" y="64"/>
                  </a:lnTo>
                  <a:lnTo>
                    <a:pt x="1258" y="68"/>
                  </a:lnTo>
                  <a:lnTo>
                    <a:pt x="1258" y="72"/>
                  </a:lnTo>
                  <a:lnTo>
                    <a:pt x="1258" y="78"/>
                  </a:lnTo>
                  <a:lnTo>
                    <a:pt x="1260" y="83"/>
                  </a:lnTo>
                  <a:lnTo>
                    <a:pt x="1262" y="88"/>
                  </a:lnTo>
                  <a:lnTo>
                    <a:pt x="1264" y="90"/>
                  </a:lnTo>
                  <a:lnTo>
                    <a:pt x="1266" y="92"/>
                  </a:lnTo>
                  <a:lnTo>
                    <a:pt x="1270" y="95"/>
                  </a:lnTo>
                  <a:lnTo>
                    <a:pt x="1276" y="98"/>
                  </a:lnTo>
                  <a:lnTo>
                    <a:pt x="1282" y="101"/>
                  </a:lnTo>
                  <a:lnTo>
                    <a:pt x="1291" y="103"/>
                  </a:lnTo>
                  <a:lnTo>
                    <a:pt x="1311" y="107"/>
                  </a:lnTo>
                  <a:lnTo>
                    <a:pt x="1316" y="109"/>
                  </a:lnTo>
                  <a:lnTo>
                    <a:pt x="1320" y="111"/>
                  </a:lnTo>
                  <a:lnTo>
                    <a:pt x="1321" y="112"/>
                  </a:lnTo>
                  <a:lnTo>
                    <a:pt x="1322" y="113"/>
                  </a:lnTo>
                  <a:lnTo>
                    <a:pt x="1323" y="115"/>
                  </a:lnTo>
                  <a:lnTo>
                    <a:pt x="1323" y="117"/>
                  </a:lnTo>
                  <a:lnTo>
                    <a:pt x="1323" y="119"/>
                  </a:lnTo>
                  <a:lnTo>
                    <a:pt x="1322" y="121"/>
                  </a:lnTo>
                  <a:lnTo>
                    <a:pt x="1320" y="123"/>
                  </a:lnTo>
                  <a:lnTo>
                    <a:pt x="1318" y="124"/>
                  </a:lnTo>
                  <a:lnTo>
                    <a:pt x="1313" y="126"/>
                  </a:lnTo>
                  <a:lnTo>
                    <a:pt x="1310" y="127"/>
                  </a:lnTo>
                  <a:lnTo>
                    <a:pt x="1306" y="127"/>
                  </a:lnTo>
                  <a:lnTo>
                    <a:pt x="1302" y="127"/>
                  </a:lnTo>
                  <a:lnTo>
                    <a:pt x="1298" y="126"/>
                  </a:lnTo>
                  <a:lnTo>
                    <a:pt x="1295" y="125"/>
                  </a:lnTo>
                  <a:lnTo>
                    <a:pt x="1292" y="123"/>
                  </a:lnTo>
                  <a:lnTo>
                    <a:pt x="1289" y="121"/>
                  </a:lnTo>
                  <a:lnTo>
                    <a:pt x="1287" y="119"/>
                  </a:lnTo>
                  <a:lnTo>
                    <a:pt x="1286" y="115"/>
                  </a:lnTo>
                  <a:lnTo>
                    <a:pt x="1285" y="111"/>
                  </a:lnTo>
                  <a:lnTo>
                    <a:pt x="1255" y="111"/>
                  </a:lnTo>
                  <a:lnTo>
                    <a:pt x="1255" y="116"/>
                  </a:lnTo>
                  <a:lnTo>
                    <a:pt x="1256" y="120"/>
                  </a:lnTo>
                  <a:lnTo>
                    <a:pt x="1259" y="127"/>
                  </a:lnTo>
                  <a:lnTo>
                    <a:pt x="1263" y="134"/>
                  </a:lnTo>
                  <a:lnTo>
                    <a:pt x="1266" y="137"/>
                  </a:lnTo>
                  <a:lnTo>
                    <a:pt x="1269" y="139"/>
                  </a:lnTo>
                  <a:lnTo>
                    <a:pt x="1276" y="144"/>
                  </a:lnTo>
                  <a:lnTo>
                    <a:pt x="1280" y="145"/>
                  </a:lnTo>
                  <a:lnTo>
                    <a:pt x="1286" y="147"/>
                  </a:lnTo>
                  <a:lnTo>
                    <a:pt x="1295" y="149"/>
                  </a:lnTo>
                  <a:lnTo>
                    <a:pt x="1301" y="149"/>
                  </a:lnTo>
                  <a:lnTo>
                    <a:pt x="1306" y="149"/>
                  </a:lnTo>
                  <a:lnTo>
                    <a:pt x="1312" y="149"/>
                  </a:lnTo>
                  <a:lnTo>
                    <a:pt x="1317" y="149"/>
                  </a:lnTo>
                  <a:lnTo>
                    <a:pt x="1322" y="148"/>
                  </a:lnTo>
                  <a:lnTo>
                    <a:pt x="1326" y="147"/>
                  </a:lnTo>
                  <a:lnTo>
                    <a:pt x="1330" y="145"/>
                  </a:lnTo>
                  <a:lnTo>
                    <a:pt x="1334" y="144"/>
                  </a:lnTo>
                  <a:lnTo>
                    <a:pt x="1338" y="142"/>
                  </a:lnTo>
                  <a:lnTo>
                    <a:pt x="1341" y="139"/>
                  </a:lnTo>
                  <a:lnTo>
                    <a:pt x="1344" y="137"/>
                  </a:lnTo>
                  <a:lnTo>
                    <a:pt x="1347" y="134"/>
                  </a:lnTo>
                  <a:lnTo>
                    <a:pt x="1349" y="131"/>
                  </a:lnTo>
                  <a:lnTo>
                    <a:pt x="1351" y="128"/>
                  </a:lnTo>
                  <a:lnTo>
                    <a:pt x="1352" y="125"/>
                  </a:lnTo>
                  <a:lnTo>
                    <a:pt x="1353" y="121"/>
                  </a:lnTo>
                  <a:lnTo>
                    <a:pt x="1354" y="117"/>
                  </a:lnTo>
                  <a:lnTo>
                    <a:pt x="1354" y="113"/>
                  </a:lnTo>
                  <a:lnTo>
                    <a:pt x="1353" y="107"/>
                  </a:lnTo>
                  <a:lnTo>
                    <a:pt x="1353" y="104"/>
                  </a:lnTo>
                  <a:lnTo>
                    <a:pt x="1352" y="101"/>
                  </a:lnTo>
                  <a:lnTo>
                    <a:pt x="1349" y="96"/>
                  </a:lnTo>
                  <a:lnTo>
                    <a:pt x="1347" y="94"/>
                  </a:lnTo>
                  <a:lnTo>
                    <a:pt x="1345" y="92"/>
                  </a:lnTo>
                  <a:lnTo>
                    <a:pt x="1342" y="89"/>
                  </a:lnTo>
                  <a:lnTo>
                    <a:pt x="1339" y="87"/>
                  </a:lnTo>
                  <a:lnTo>
                    <a:pt x="1337" y="86"/>
                  </a:lnTo>
                  <a:lnTo>
                    <a:pt x="1334" y="85"/>
                  </a:lnTo>
                  <a:lnTo>
                    <a:pt x="1330" y="84"/>
                  </a:lnTo>
                  <a:lnTo>
                    <a:pt x="1326" y="83"/>
                  </a:lnTo>
                  <a:lnTo>
                    <a:pt x="1322" y="82"/>
                  </a:lnTo>
                  <a:lnTo>
                    <a:pt x="1302" y="78"/>
                  </a:lnTo>
                  <a:lnTo>
                    <a:pt x="1296" y="76"/>
                  </a:lnTo>
                  <a:lnTo>
                    <a:pt x="1292" y="74"/>
                  </a:lnTo>
                  <a:lnTo>
                    <a:pt x="1291" y="73"/>
                  </a:lnTo>
                  <a:lnTo>
                    <a:pt x="1290" y="72"/>
                  </a:lnTo>
                  <a:lnTo>
                    <a:pt x="1290" y="71"/>
                  </a:lnTo>
                  <a:lnTo>
                    <a:pt x="1290" y="70"/>
                  </a:lnTo>
                  <a:lnTo>
                    <a:pt x="1290" y="68"/>
                  </a:lnTo>
                  <a:lnTo>
                    <a:pt x="1291" y="66"/>
                  </a:lnTo>
                  <a:lnTo>
                    <a:pt x="1292" y="64"/>
                  </a:lnTo>
                  <a:lnTo>
                    <a:pt x="1294" y="63"/>
                  </a:lnTo>
                  <a:lnTo>
                    <a:pt x="1296" y="62"/>
                  </a:lnTo>
                  <a:lnTo>
                    <a:pt x="1298" y="62"/>
                  </a:lnTo>
                  <a:lnTo>
                    <a:pt x="1305" y="61"/>
                  </a:lnTo>
                  <a:lnTo>
                    <a:pt x="1308" y="61"/>
                  </a:lnTo>
                  <a:lnTo>
                    <a:pt x="1312" y="62"/>
                  </a:lnTo>
                  <a:lnTo>
                    <a:pt x="1315" y="63"/>
                  </a:lnTo>
                  <a:lnTo>
                    <a:pt x="1317" y="64"/>
                  </a:lnTo>
                  <a:lnTo>
                    <a:pt x="1319" y="66"/>
                  </a:lnTo>
                  <a:lnTo>
                    <a:pt x="1321" y="68"/>
                  </a:lnTo>
                  <a:lnTo>
                    <a:pt x="1322" y="71"/>
                  </a:lnTo>
                  <a:lnTo>
                    <a:pt x="1323" y="74"/>
                  </a:lnTo>
                  <a:lnTo>
                    <a:pt x="1352" y="74"/>
                  </a:lnTo>
                  <a:lnTo>
                    <a:pt x="1352" y="72"/>
                  </a:lnTo>
                  <a:close/>
                  <a:moveTo>
                    <a:pt x="1174" y="40"/>
                  </a:moveTo>
                  <a:lnTo>
                    <a:pt x="1174" y="148"/>
                  </a:lnTo>
                  <a:lnTo>
                    <a:pt x="1206" y="148"/>
                  </a:lnTo>
                  <a:lnTo>
                    <a:pt x="1206" y="117"/>
                  </a:lnTo>
                  <a:lnTo>
                    <a:pt x="1206" y="103"/>
                  </a:lnTo>
                  <a:lnTo>
                    <a:pt x="1207" y="93"/>
                  </a:lnTo>
                  <a:lnTo>
                    <a:pt x="1208" y="85"/>
                  </a:lnTo>
                  <a:lnTo>
                    <a:pt x="1210" y="79"/>
                  </a:lnTo>
                  <a:lnTo>
                    <a:pt x="1212" y="76"/>
                  </a:lnTo>
                  <a:lnTo>
                    <a:pt x="1214" y="74"/>
                  </a:lnTo>
                  <a:lnTo>
                    <a:pt x="1217" y="72"/>
                  </a:lnTo>
                  <a:lnTo>
                    <a:pt x="1220" y="70"/>
                  </a:lnTo>
                  <a:lnTo>
                    <a:pt x="1223" y="69"/>
                  </a:lnTo>
                  <a:lnTo>
                    <a:pt x="1226" y="68"/>
                  </a:lnTo>
                  <a:lnTo>
                    <a:pt x="1234" y="67"/>
                  </a:lnTo>
                  <a:lnTo>
                    <a:pt x="1242" y="67"/>
                  </a:lnTo>
                  <a:lnTo>
                    <a:pt x="1242" y="37"/>
                  </a:lnTo>
                  <a:lnTo>
                    <a:pt x="1235" y="38"/>
                  </a:lnTo>
                  <a:lnTo>
                    <a:pt x="1228" y="38"/>
                  </a:lnTo>
                  <a:lnTo>
                    <a:pt x="1223" y="40"/>
                  </a:lnTo>
                  <a:lnTo>
                    <a:pt x="1218" y="42"/>
                  </a:lnTo>
                  <a:lnTo>
                    <a:pt x="1216" y="43"/>
                  </a:lnTo>
                  <a:lnTo>
                    <a:pt x="1214" y="45"/>
                  </a:lnTo>
                  <a:lnTo>
                    <a:pt x="1210" y="49"/>
                  </a:lnTo>
                  <a:lnTo>
                    <a:pt x="1207" y="54"/>
                  </a:lnTo>
                  <a:lnTo>
                    <a:pt x="1205" y="60"/>
                  </a:lnTo>
                  <a:lnTo>
                    <a:pt x="1206" y="40"/>
                  </a:lnTo>
                  <a:lnTo>
                    <a:pt x="1174" y="40"/>
                  </a:lnTo>
                  <a:close/>
                  <a:moveTo>
                    <a:pt x="1076" y="81"/>
                  </a:moveTo>
                  <a:lnTo>
                    <a:pt x="1077" y="76"/>
                  </a:lnTo>
                  <a:lnTo>
                    <a:pt x="1079" y="72"/>
                  </a:lnTo>
                  <a:lnTo>
                    <a:pt x="1081" y="69"/>
                  </a:lnTo>
                  <a:lnTo>
                    <a:pt x="1084" y="66"/>
                  </a:lnTo>
                  <a:lnTo>
                    <a:pt x="1087" y="64"/>
                  </a:lnTo>
                  <a:lnTo>
                    <a:pt x="1088" y="63"/>
                  </a:lnTo>
                  <a:lnTo>
                    <a:pt x="1090" y="62"/>
                  </a:lnTo>
                  <a:lnTo>
                    <a:pt x="1094" y="61"/>
                  </a:lnTo>
                  <a:lnTo>
                    <a:pt x="1099" y="61"/>
                  </a:lnTo>
                  <a:lnTo>
                    <a:pt x="1103" y="61"/>
                  </a:lnTo>
                  <a:lnTo>
                    <a:pt x="1107" y="62"/>
                  </a:lnTo>
                  <a:lnTo>
                    <a:pt x="1110" y="64"/>
                  </a:lnTo>
                  <a:lnTo>
                    <a:pt x="1113" y="66"/>
                  </a:lnTo>
                  <a:lnTo>
                    <a:pt x="1116" y="69"/>
                  </a:lnTo>
                  <a:lnTo>
                    <a:pt x="1117" y="72"/>
                  </a:lnTo>
                  <a:lnTo>
                    <a:pt x="1119" y="76"/>
                  </a:lnTo>
                  <a:lnTo>
                    <a:pt x="1120" y="81"/>
                  </a:lnTo>
                  <a:lnTo>
                    <a:pt x="1076" y="81"/>
                  </a:lnTo>
                  <a:close/>
                  <a:moveTo>
                    <a:pt x="1152" y="103"/>
                  </a:moveTo>
                  <a:lnTo>
                    <a:pt x="1151" y="93"/>
                  </a:lnTo>
                  <a:lnTo>
                    <a:pt x="1151" y="85"/>
                  </a:lnTo>
                  <a:lnTo>
                    <a:pt x="1149" y="78"/>
                  </a:lnTo>
                  <a:lnTo>
                    <a:pt x="1147" y="71"/>
                  </a:lnTo>
                  <a:lnTo>
                    <a:pt x="1144" y="63"/>
                  </a:lnTo>
                  <a:lnTo>
                    <a:pt x="1140" y="57"/>
                  </a:lnTo>
                  <a:lnTo>
                    <a:pt x="1135" y="51"/>
                  </a:lnTo>
                  <a:lnTo>
                    <a:pt x="1129" y="46"/>
                  </a:lnTo>
                  <a:lnTo>
                    <a:pt x="1123" y="42"/>
                  </a:lnTo>
                  <a:lnTo>
                    <a:pt x="1116" y="40"/>
                  </a:lnTo>
                  <a:lnTo>
                    <a:pt x="1108" y="38"/>
                  </a:lnTo>
                  <a:lnTo>
                    <a:pt x="1104" y="38"/>
                  </a:lnTo>
                  <a:lnTo>
                    <a:pt x="1100" y="37"/>
                  </a:lnTo>
                  <a:lnTo>
                    <a:pt x="1094" y="38"/>
                  </a:lnTo>
                  <a:lnTo>
                    <a:pt x="1088" y="38"/>
                  </a:lnTo>
                  <a:lnTo>
                    <a:pt x="1083" y="40"/>
                  </a:lnTo>
                  <a:lnTo>
                    <a:pt x="1078" y="42"/>
                  </a:lnTo>
                  <a:lnTo>
                    <a:pt x="1073" y="44"/>
                  </a:lnTo>
                  <a:lnTo>
                    <a:pt x="1069" y="47"/>
                  </a:lnTo>
                  <a:lnTo>
                    <a:pt x="1064" y="50"/>
                  </a:lnTo>
                  <a:lnTo>
                    <a:pt x="1061" y="53"/>
                  </a:lnTo>
                  <a:lnTo>
                    <a:pt x="1057" y="57"/>
                  </a:lnTo>
                  <a:lnTo>
                    <a:pt x="1054" y="61"/>
                  </a:lnTo>
                  <a:lnTo>
                    <a:pt x="1052" y="66"/>
                  </a:lnTo>
                  <a:lnTo>
                    <a:pt x="1049" y="71"/>
                  </a:lnTo>
                  <a:lnTo>
                    <a:pt x="1048" y="76"/>
                  </a:lnTo>
                  <a:lnTo>
                    <a:pt x="1046" y="82"/>
                  </a:lnTo>
                  <a:lnTo>
                    <a:pt x="1046" y="87"/>
                  </a:lnTo>
                  <a:lnTo>
                    <a:pt x="1045" y="93"/>
                  </a:lnTo>
                  <a:lnTo>
                    <a:pt x="1046" y="99"/>
                  </a:lnTo>
                  <a:lnTo>
                    <a:pt x="1046" y="105"/>
                  </a:lnTo>
                  <a:lnTo>
                    <a:pt x="1048" y="111"/>
                  </a:lnTo>
                  <a:lnTo>
                    <a:pt x="1049" y="116"/>
                  </a:lnTo>
                  <a:lnTo>
                    <a:pt x="1052" y="121"/>
                  </a:lnTo>
                  <a:lnTo>
                    <a:pt x="1054" y="126"/>
                  </a:lnTo>
                  <a:lnTo>
                    <a:pt x="1057" y="130"/>
                  </a:lnTo>
                  <a:lnTo>
                    <a:pt x="1061" y="134"/>
                  </a:lnTo>
                  <a:lnTo>
                    <a:pt x="1064" y="137"/>
                  </a:lnTo>
                  <a:lnTo>
                    <a:pt x="1069" y="140"/>
                  </a:lnTo>
                  <a:lnTo>
                    <a:pt x="1073" y="143"/>
                  </a:lnTo>
                  <a:lnTo>
                    <a:pt x="1078" y="145"/>
                  </a:lnTo>
                  <a:lnTo>
                    <a:pt x="1083" y="147"/>
                  </a:lnTo>
                  <a:lnTo>
                    <a:pt x="1088" y="148"/>
                  </a:lnTo>
                  <a:lnTo>
                    <a:pt x="1094" y="149"/>
                  </a:lnTo>
                  <a:lnTo>
                    <a:pt x="1100" y="149"/>
                  </a:lnTo>
                  <a:lnTo>
                    <a:pt x="1109" y="149"/>
                  </a:lnTo>
                  <a:lnTo>
                    <a:pt x="1118" y="147"/>
                  </a:lnTo>
                  <a:lnTo>
                    <a:pt x="1122" y="145"/>
                  </a:lnTo>
                  <a:lnTo>
                    <a:pt x="1126" y="144"/>
                  </a:lnTo>
                  <a:lnTo>
                    <a:pt x="1133" y="140"/>
                  </a:lnTo>
                  <a:lnTo>
                    <a:pt x="1136" y="137"/>
                  </a:lnTo>
                  <a:lnTo>
                    <a:pt x="1139" y="135"/>
                  </a:lnTo>
                  <a:lnTo>
                    <a:pt x="1142" y="132"/>
                  </a:lnTo>
                  <a:lnTo>
                    <a:pt x="1145" y="129"/>
                  </a:lnTo>
                  <a:lnTo>
                    <a:pt x="1147" y="126"/>
                  </a:lnTo>
                  <a:lnTo>
                    <a:pt x="1149" y="123"/>
                  </a:lnTo>
                  <a:lnTo>
                    <a:pt x="1150" y="119"/>
                  </a:lnTo>
                  <a:lnTo>
                    <a:pt x="1152" y="116"/>
                  </a:lnTo>
                  <a:lnTo>
                    <a:pt x="1120" y="116"/>
                  </a:lnTo>
                  <a:lnTo>
                    <a:pt x="1118" y="118"/>
                  </a:lnTo>
                  <a:lnTo>
                    <a:pt x="1116" y="120"/>
                  </a:lnTo>
                  <a:lnTo>
                    <a:pt x="1114" y="122"/>
                  </a:lnTo>
                  <a:lnTo>
                    <a:pt x="1112" y="123"/>
                  </a:lnTo>
                  <a:lnTo>
                    <a:pt x="1107" y="125"/>
                  </a:lnTo>
                  <a:lnTo>
                    <a:pt x="1101" y="125"/>
                  </a:lnTo>
                  <a:lnTo>
                    <a:pt x="1096" y="125"/>
                  </a:lnTo>
                  <a:lnTo>
                    <a:pt x="1092" y="124"/>
                  </a:lnTo>
                  <a:lnTo>
                    <a:pt x="1088" y="122"/>
                  </a:lnTo>
                  <a:lnTo>
                    <a:pt x="1085" y="120"/>
                  </a:lnTo>
                  <a:lnTo>
                    <a:pt x="1082" y="116"/>
                  </a:lnTo>
                  <a:lnTo>
                    <a:pt x="1080" y="112"/>
                  </a:lnTo>
                  <a:lnTo>
                    <a:pt x="1078" y="108"/>
                  </a:lnTo>
                  <a:lnTo>
                    <a:pt x="1078" y="106"/>
                  </a:lnTo>
                  <a:lnTo>
                    <a:pt x="1078" y="103"/>
                  </a:lnTo>
                  <a:lnTo>
                    <a:pt x="1152" y="103"/>
                  </a:lnTo>
                  <a:close/>
                  <a:moveTo>
                    <a:pt x="995" y="148"/>
                  </a:moveTo>
                  <a:lnTo>
                    <a:pt x="1031" y="40"/>
                  </a:lnTo>
                  <a:lnTo>
                    <a:pt x="998" y="40"/>
                  </a:lnTo>
                  <a:lnTo>
                    <a:pt x="987" y="81"/>
                  </a:lnTo>
                  <a:lnTo>
                    <a:pt x="980" y="111"/>
                  </a:lnTo>
                  <a:lnTo>
                    <a:pt x="977" y="102"/>
                  </a:lnTo>
                  <a:lnTo>
                    <a:pt x="975" y="94"/>
                  </a:lnTo>
                  <a:lnTo>
                    <a:pt x="973" y="87"/>
                  </a:lnTo>
                  <a:lnTo>
                    <a:pt x="971" y="81"/>
                  </a:lnTo>
                  <a:lnTo>
                    <a:pt x="959" y="40"/>
                  </a:lnTo>
                  <a:lnTo>
                    <a:pt x="925" y="40"/>
                  </a:lnTo>
                  <a:lnTo>
                    <a:pt x="963" y="148"/>
                  </a:lnTo>
                  <a:lnTo>
                    <a:pt x="995" y="148"/>
                  </a:lnTo>
                  <a:close/>
                  <a:moveTo>
                    <a:pt x="906" y="0"/>
                  </a:moveTo>
                  <a:lnTo>
                    <a:pt x="874" y="0"/>
                  </a:lnTo>
                  <a:lnTo>
                    <a:pt x="874" y="26"/>
                  </a:lnTo>
                  <a:lnTo>
                    <a:pt x="906" y="26"/>
                  </a:lnTo>
                  <a:lnTo>
                    <a:pt x="906" y="0"/>
                  </a:lnTo>
                  <a:close/>
                  <a:moveTo>
                    <a:pt x="906" y="40"/>
                  </a:moveTo>
                  <a:lnTo>
                    <a:pt x="874" y="40"/>
                  </a:lnTo>
                  <a:lnTo>
                    <a:pt x="874" y="148"/>
                  </a:lnTo>
                  <a:lnTo>
                    <a:pt x="906" y="148"/>
                  </a:lnTo>
                  <a:lnTo>
                    <a:pt x="906" y="40"/>
                  </a:lnTo>
                  <a:close/>
                  <a:moveTo>
                    <a:pt x="748" y="40"/>
                  </a:moveTo>
                  <a:lnTo>
                    <a:pt x="748" y="148"/>
                  </a:lnTo>
                  <a:lnTo>
                    <a:pt x="780" y="148"/>
                  </a:lnTo>
                  <a:lnTo>
                    <a:pt x="780" y="88"/>
                  </a:lnTo>
                  <a:lnTo>
                    <a:pt x="781" y="81"/>
                  </a:lnTo>
                  <a:lnTo>
                    <a:pt x="781" y="77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7" y="67"/>
                  </a:lnTo>
                  <a:lnTo>
                    <a:pt x="791" y="65"/>
                  </a:lnTo>
                  <a:lnTo>
                    <a:pt x="794" y="64"/>
                  </a:lnTo>
                  <a:lnTo>
                    <a:pt x="799" y="64"/>
                  </a:lnTo>
                  <a:lnTo>
                    <a:pt x="802" y="64"/>
                  </a:lnTo>
                  <a:lnTo>
                    <a:pt x="806" y="66"/>
                  </a:lnTo>
                  <a:lnTo>
                    <a:pt x="809" y="67"/>
                  </a:lnTo>
                  <a:lnTo>
                    <a:pt x="811" y="70"/>
                  </a:lnTo>
                  <a:lnTo>
                    <a:pt x="812" y="71"/>
                  </a:lnTo>
                  <a:lnTo>
                    <a:pt x="813" y="73"/>
                  </a:lnTo>
                  <a:lnTo>
                    <a:pt x="813" y="75"/>
                  </a:lnTo>
                  <a:lnTo>
                    <a:pt x="814" y="77"/>
                  </a:lnTo>
                  <a:lnTo>
                    <a:pt x="814" y="89"/>
                  </a:lnTo>
                  <a:lnTo>
                    <a:pt x="814" y="148"/>
                  </a:lnTo>
                  <a:lnTo>
                    <a:pt x="846" y="148"/>
                  </a:lnTo>
                  <a:lnTo>
                    <a:pt x="846" y="78"/>
                  </a:lnTo>
                  <a:lnTo>
                    <a:pt x="846" y="73"/>
                  </a:lnTo>
                  <a:lnTo>
                    <a:pt x="845" y="69"/>
                  </a:lnTo>
                  <a:lnTo>
                    <a:pt x="845" y="65"/>
                  </a:lnTo>
                  <a:lnTo>
                    <a:pt x="843" y="61"/>
                  </a:lnTo>
                  <a:lnTo>
                    <a:pt x="842" y="57"/>
                  </a:lnTo>
                  <a:lnTo>
                    <a:pt x="840" y="54"/>
                  </a:lnTo>
                  <a:lnTo>
                    <a:pt x="838" y="51"/>
                  </a:lnTo>
                  <a:lnTo>
                    <a:pt x="836" y="48"/>
                  </a:lnTo>
                  <a:lnTo>
                    <a:pt x="834" y="46"/>
                  </a:lnTo>
                  <a:lnTo>
                    <a:pt x="831" y="44"/>
                  </a:lnTo>
                  <a:lnTo>
                    <a:pt x="824" y="40"/>
                  </a:lnTo>
                  <a:lnTo>
                    <a:pt x="821" y="39"/>
                  </a:lnTo>
                  <a:lnTo>
                    <a:pt x="817" y="38"/>
                  </a:lnTo>
                  <a:lnTo>
                    <a:pt x="808" y="37"/>
                  </a:lnTo>
                  <a:lnTo>
                    <a:pt x="801" y="38"/>
                  </a:lnTo>
                  <a:lnTo>
                    <a:pt x="797" y="39"/>
                  </a:lnTo>
                  <a:lnTo>
                    <a:pt x="794" y="40"/>
                  </a:lnTo>
                  <a:lnTo>
                    <a:pt x="790" y="42"/>
                  </a:lnTo>
                  <a:lnTo>
                    <a:pt x="787" y="44"/>
                  </a:lnTo>
                  <a:lnTo>
                    <a:pt x="783" y="48"/>
                  </a:lnTo>
                  <a:lnTo>
                    <a:pt x="779" y="51"/>
                  </a:lnTo>
                  <a:lnTo>
                    <a:pt x="779" y="42"/>
                  </a:lnTo>
                  <a:lnTo>
                    <a:pt x="748" y="42"/>
                  </a:lnTo>
                  <a:lnTo>
                    <a:pt x="748" y="40"/>
                  </a:lnTo>
                  <a:close/>
                  <a:moveTo>
                    <a:pt x="684" y="0"/>
                  </a:moveTo>
                  <a:lnTo>
                    <a:pt x="684" y="97"/>
                  </a:lnTo>
                  <a:lnTo>
                    <a:pt x="684" y="104"/>
                  </a:lnTo>
                  <a:lnTo>
                    <a:pt x="683" y="109"/>
                  </a:lnTo>
                  <a:lnTo>
                    <a:pt x="681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5" y="119"/>
                  </a:lnTo>
                  <a:lnTo>
                    <a:pt x="670" y="121"/>
                  </a:lnTo>
                  <a:lnTo>
                    <a:pt x="664" y="122"/>
                  </a:lnTo>
                  <a:lnTo>
                    <a:pt x="659" y="123"/>
                  </a:lnTo>
                  <a:lnTo>
                    <a:pt x="653" y="122"/>
                  </a:lnTo>
                  <a:lnTo>
                    <a:pt x="650" y="122"/>
                  </a:lnTo>
                  <a:lnTo>
                    <a:pt x="647" y="121"/>
                  </a:lnTo>
                  <a:lnTo>
                    <a:pt x="645" y="120"/>
                  </a:lnTo>
                  <a:lnTo>
                    <a:pt x="643" y="119"/>
                  </a:lnTo>
                  <a:lnTo>
                    <a:pt x="639" y="116"/>
                  </a:lnTo>
                  <a:lnTo>
                    <a:pt x="637" y="112"/>
                  </a:lnTo>
                  <a:lnTo>
                    <a:pt x="635" y="109"/>
                  </a:lnTo>
                  <a:lnTo>
                    <a:pt x="634" y="104"/>
                  </a:lnTo>
                  <a:lnTo>
                    <a:pt x="634" y="97"/>
                  </a:lnTo>
                  <a:lnTo>
                    <a:pt x="634" y="0"/>
                  </a:lnTo>
                  <a:lnTo>
                    <a:pt x="599" y="0"/>
                  </a:lnTo>
                  <a:lnTo>
                    <a:pt x="599" y="100"/>
                  </a:lnTo>
                  <a:lnTo>
                    <a:pt x="599" y="107"/>
                  </a:lnTo>
                  <a:lnTo>
                    <a:pt x="600" y="113"/>
                  </a:lnTo>
                  <a:lnTo>
                    <a:pt x="601" y="118"/>
                  </a:lnTo>
                  <a:lnTo>
                    <a:pt x="602" y="124"/>
                  </a:lnTo>
                  <a:lnTo>
                    <a:pt x="604" y="128"/>
                  </a:lnTo>
                  <a:lnTo>
                    <a:pt x="607" y="132"/>
                  </a:lnTo>
                  <a:lnTo>
                    <a:pt x="610" y="136"/>
                  </a:lnTo>
                  <a:lnTo>
                    <a:pt x="614" y="139"/>
                  </a:lnTo>
                  <a:lnTo>
                    <a:pt x="618" y="142"/>
                  </a:lnTo>
                  <a:lnTo>
                    <a:pt x="623" y="145"/>
                  </a:lnTo>
                  <a:lnTo>
                    <a:pt x="628" y="147"/>
                  </a:lnTo>
                  <a:lnTo>
                    <a:pt x="634" y="149"/>
                  </a:lnTo>
                  <a:lnTo>
                    <a:pt x="639" y="150"/>
                  </a:lnTo>
                  <a:lnTo>
                    <a:pt x="645" y="151"/>
                  </a:lnTo>
                  <a:lnTo>
                    <a:pt x="657" y="152"/>
                  </a:lnTo>
                  <a:lnTo>
                    <a:pt x="670" y="151"/>
                  </a:lnTo>
                  <a:lnTo>
                    <a:pt x="676" y="150"/>
                  </a:lnTo>
                  <a:lnTo>
                    <a:pt x="681" y="149"/>
                  </a:lnTo>
                  <a:lnTo>
                    <a:pt x="687" y="147"/>
                  </a:lnTo>
                  <a:lnTo>
                    <a:pt x="692" y="145"/>
                  </a:lnTo>
                  <a:lnTo>
                    <a:pt x="696" y="142"/>
                  </a:lnTo>
                  <a:lnTo>
                    <a:pt x="701" y="139"/>
                  </a:lnTo>
                  <a:lnTo>
                    <a:pt x="705" y="136"/>
                  </a:lnTo>
                  <a:lnTo>
                    <a:pt x="708" y="133"/>
                  </a:lnTo>
                  <a:lnTo>
                    <a:pt x="711" y="129"/>
                  </a:lnTo>
                  <a:lnTo>
                    <a:pt x="713" y="124"/>
                  </a:lnTo>
                  <a:lnTo>
                    <a:pt x="714" y="119"/>
                  </a:lnTo>
                  <a:lnTo>
                    <a:pt x="715" y="113"/>
                  </a:lnTo>
                  <a:lnTo>
                    <a:pt x="716" y="107"/>
                  </a:lnTo>
                  <a:lnTo>
                    <a:pt x="716" y="100"/>
                  </a:lnTo>
                  <a:lnTo>
                    <a:pt x="716" y="0"/>
                  </a:lnTo>
                  <a:lnTo>
                    <a:pt x="684" y="0"/>
                  </a:lnTo>
                  <a:close/>
                  <a:moveTo>
                    <a:pt x="465" y="63"/>
                  </a:moveTo>
                  <a:lnTo>
                    <a:pt x="471" y="63"/>
                  </a:lnTo>
                  <a:lnTo>
                    <a:pt x="474" y="64"/>
                  </a:lnTo>
                  <a:lnTo>
                    <a:pt x="476" y="65"/>
                  </a:lnTo>
                  <a:lnTo>
                    <a:pt x="480" y="67"/>
                  </a:lnTo>
                  <a:lnTo>
                    <a:pt x="484" y="71"/>
                  </a:lnTo>
                  <a:lnTo>
                    <a:pt x="487" y="75"/>
                  </a:lnTo>
                  <a:lnTo>
                    <a:pt x="489" y="81"/>
                  </a:lnTo>
                  <a:lnTo>
                    <a:pt x="490" y="87"/>
                  </a:lnTo>
                  <a:lnTo>
                    <a:pt x="490" y="95"/>
                  </a:lnTo>
                  <a:lnTo>
                    <a:pt x="490" y="102"/>
                  </a:lnTo>
                  <a:lnTo>
                    <a:pt x="488" y="108"/>
                  </a:lnTo>
                  <a:lnTo>
                    <a:pt x="487" y="110"/>
                  </a:lnTo>
                  <a:lnTo>
                    <a:pt x="486" y="113"/>
                  </a:lnTo>
                  <a:lnTo>
                    <a:pt x="483" y="117"/>
                  </a:lnTo>
                  <a:lnTo>
                    <a:pt x="482" y="119"/>
                  </a:lnTo>
                  <a:lnTo>
                    <a:pt x="480" y="121"/>
                  </a:lnTo>
                  <a:lnTo>
                    <a:pt x="475" y="123"/>
                  </a:lnTo>
                  <a:lnTo>
                    <a:pt x="473" y="124"/>
                  </a:lnTo>
                  <a:lnTo>
                    <a:pt x="470" y="125"/>
                  </a:lnTo>
                  <a:lnTo>
                    <a:pt x="465" y="125"/>
                  </a:lnTo>
                  <a:lnTo>
                    <a:pt x="460" y="125"/>
                  </a:lnTo>
                  <a:lnTo>
                    <a:pt x="457" y="124"/>
                  </a:lnTo>
                  <a:lnTo>
                    <a:pt x="455" y="123"/>
                  </a:lnTo>
                  <a:lnTo>
                    <a:pt x="450" y="121"/>
                  </a:lnTo>
                  <a:lnTo>
                    <a:pt x="447" y="117"/>
                  </a:lnTo>
                  <a:lnTo>
                    <a:pt x="444" y="113"/>
                  </a:lnTo>
                  <a:lnTo>
                    <a:pt x="442" y="107"/>
                  </a:lnTo>
                  <a:lnTo>
                    <a:pt x="440" y="101"/>
                  </a:lnTo>
                  <a:lnTo>
                    <a:pt x="440" y="93"/>
                  </a:lnTo>
                  <a:lnTo>
                    <a:pt x="441" y="86"/>
                  </a:lnTo>
                  <a:lnTo>
                    <a:pt x="442" y="80"/>
                  </a:lnTo>
                  <a:lnTo>
                    <a:pt x="443" y="78"/>
                  </a:lnTo>
                  <a:lnTo>
                    <a:pt x="444" y="75"/>
                  </a:lnTo>
                  <a:lnTo>
                    <a:pt x="447" y="71"/>
                  </a:lnTo>
                  <a:lnTo>
                    <a:pt x="451" y="67"/>
                  </a:lnTo>
                  <a:lnTo>
                    <a:pt x="455" y="65"/>
                  </a:lnTo>
                  <a:lnTo>
                    <a:pt x="457" y="64"/>
                  </a:lnTo>
                  <a:lnTo>
                    <a:pt x="460" y="63"/>
                  </a:lnTo>
                  <a:lnTo>
                    <a:pt x="465" y="63"/>
                  </a:lnTo>
                  <a:close/>
                  <a:moveTo>
                    <a:pt x="465" y="37"/>
                  </a:moveTo>
                  <a:lnTo>
                    <a:pt x="459" y="38"/>
                  </a:lnTo>
                  <a:lnTo>
                    <a:pt x="453" y="38"/>
                  </a:lnTo>
                  <a:lnTo>
                    <a:pt x="447" y="40"/>
                  </a:lnTo>
                  <a:lnTo>
                    <a:pt x="442" y="42"/>
                  </a:lnTo>
                  <a:lnTo>
                    <a:pt x="437" y="44"/>
                  </a:lnTo>
                  <a:lnTo>
                    <a:pt x="432" y="47"/>
                  </a:lnTo>
                  <a:lnTo>
                    <a:pt x="428" y="50"/>
                  </a:lnTo>
                  <a:lnTo>
                    <a:pt x="424" y="53"/>
                  </a:lnTo>
                  <a:lnTo>
                    <a:pt x="420" y="57"/>
                  </a:lnTo>
                  <a:lnTo>
                    <a:pt x="417" y="61"/>
                  </a:lnTo>
                  <a:lnTo>
                    <a:pt x="414" y="66"/>
                  </a:lnTo>
                  <a:lnTo>
                    <a:pt x="412" y="71"/>
                  </a:lnTo>
                  <a:lnTo>
                    <a:pt x="410" y="76"/>
                  </a:lnTo>
                  <a:lnTo>
                    <a:pt x="409" y="82"/>
                  </a:lnTo>
                  <a:lnTo>
                    <a:pt x="408" y="87"/>
                  </a:lnTo>
                  <a:lnTo>
                    <a:pt x="408" y="93"/>
                  </a:lnTo>
                  <a:lnTo>
                    <a:pt x="408" y="99"/>
                  </a:lnTo>
                  <a:lnTo>
                    <a:pt x="409" y="105"/>
                  </a:lnTo>
                  <a:lnTo>
                    <a:pt x="410" y="111"/>
                  </a:lnTo>
                  <a:lnTo>
                    <a:pt x="412" y="116"/>
                  </a:lnTo>
                  <a:lnTo>
                    <a:pt x="414" y="121"/>
                  </a:lnTo>
                  <a:lnTo>
                    <a:pt x="417" y="126"/>
                  </a:lnTo>
                  <a:lnTo>
                    <a:pt x="420" y="130"/>
                  </a:lnTo>
                  <a:lnTo>
                    <a:pt x="424" y="134"/>
                  </a:lnTo>
                  <a:lnTo>
                    <a:pt x="428" y="137"/>
                  </a:lnTo>
                  <a:lnTo>
                    <a:pt x="432" y="140"/>
                  </a:lnTo>
                  <a:lnTo>
                    <a:pt x="437" y="143"/>
                  </a:lnTo>
                  <a:lnTo>
                    <a:pt x="442" y="145"/>
                  </a:lnTo>
                  <a:lnTo>
                    <a:pt x="447" y="147"/>
                  </a:lnTo>
                  <a:lnTo>
                    <a:pt x="453" y="148"/>
                  </a:lnTo>
                  <a:lnTo>
                    <a:pt x="459" y="149"/>
                  </a:lnTo>
                  <a:lnTo>
                    <a:pt x="465" y="149"/>
                  </a:lnTo>
                  <a:lnTo>
                    <a:pt x="471" y="149"/>
                  </a:lnTo>
                  <a:lnTo>
                    <a:pt x="477" y="148"/>
                  </a:lnTo>
                  <a:lnTo>
                    <a:pt x="483" y="147"/>
                  </a:lnTo>
                  <a:lnTo>
                    <a:pt x="488" y="145"/>
                  </a:lnTo>
                  <a:lnTo>
                    <a:pt x="493" y="143"/>
                  </a:lnTo>
                  <a:lnTo>
                    <a:pt x="498" y="140"/>
                  </a:lnTo>
                  <a:lnTo>
                    <a:pt x="502" y="137"/>
                  </a:lnTo>
                  <a:lnTo>
                    <a:pt x="506" y="133"/>
                  </a:lnTo>
                  <a:lnTo>
                    <a:pt x="510" y="129"/>
                  </a:lnTo>
                  <a:lnTo>
                    <a:pt x="513" y="125"/>
                  </a:lnTo>
                  <a:lnTo>
                    <a:pt x="516" y="121"/>
                  </a:lnTo>
                  <a:lnTo>
                    <a:pt x="518" y="116"/>
                  </a:lnTo>
                  <a:lnTo>
                    <a:pt x="520" y="110"/>
                  </a:lnTo>
                  <a:lnTo>
                    <a:pt x="521" y="105"/>
                  </a:lnTo>
                  <a:lnTo>
                    <a:pt x="522" y="99"/>
                  </a:lnTo>
                  <a:lnTo>
                    <a:pt x="522" y="93"/>
                  </a:lnTo>
                  <a:lnTo>
                    <a:pt x="522" y="87"/>
                  </a:lnTo>
                  <a:lnTo>
                    <a:pt x="521" y="82"/>
                  </a:lnTo>
                  <a:lnTo>
                    <a:pt x="520" y="76"/>
                  </a:lnTo>
                  <a:lnTo>
                    <a:pt x="518" y="71"/>
                  </a:lnTo>
                  <a:lnTo>
                    <a:pt x="516" y="66"/>
                  </a:lnTo>
                  <a:lnTo>
                    <a:pt x="513" y="61"/>
                  </a:lnTo>
                  <a:lnTo>
                    <a:pt x="510" y="57"/>
                  </a:lnTo>
                  <a:lnTo>
                    <a:pt x="507" y="53"/>
                  </a:lnTo>
                  <a:lnTo>
                    <a:pt x="503" y="50"/>
                  </a:lnTo>
                  <a:lnTo>
                    <a:pt x="498" y="47"/>
                  </a:lnTo>
                  <a:lnTo>
                    <a:pt x="494" y="44"/>
                  </a:lnTo>
                  <a:lnTo>
                    <a:pt x="489" y="42"/>
                  </a:lnTo>
                  <a:lnTo>
                    <a:pt x="483" y="40"/>
                  </a:lnTo>
                  <a:lnTo>
                    <a:pt x="477" y="38"/>
                  </a:lnTo>
                  <a:lnTo>
                    <a:pt x="471" y="38"/>
                  </a:lnTo>
                  <a:lnTo>
                    <a:pt x="465" y="37"/>
                  </a:lnTo>
                  <a:close/>
                  <a:moveTo>
                    <a:pt x="395" y="42"/>
                  </a:moveTo>
                  <a:lnTo>
                    <a:pt x="376" y="42"/>
                  </a:lnTo>
                  <a:lnTo>
                    <a:pt x="376" y="8"/>
                  </a:lnTo>
                  <a:lnTo>
                    <a:pt x="343" y="8"/>
                  </a:lnTo>
                  <a:lnTo>
                    <a:pt x="343" y="42"/>
                  </a:lnTo>
                  <a:lnTo>
                    <a:pt x="328" y="42"/>
                  </a:lnTo>
                  <a:lnTo>
                    <a:pt x="328" y="64"/>
                  </a:lnTo>
                  <a:lnTo>
                    <a:pt x="343" y="64"/>
                  </a:lnTo>
                  <a:lnTo>
                    <a:pt x="343" y="113"/>
                  </a:lnTo>
                  <a:lnTo>
                    <a:pt x="344" y="124"/>
                  </a:lnTo>
                  <a:lnTo>
                    <a:pt x="345" y="131"/>
                  </a:lnTo>
                  <a:lnTo>
                    <a:pt x="346" y="136"/>
                  </a:lnTo>
                  <a:lnTo>
                    <a:pt x="348" y="139"/>
                  </a:lnTo>
                  <a:lnTo>
                    <a:pt x="349" y="141"/>
                  </a:lnTo>
                  <a:lnTo>
                    <a:pt x="351" y="143"/>
                  </a:lnTo>
                  <a:lnTo>
                    <a:pt x="353" y="144"/>
                  </a:lnTo>
                  <a:lnTo>
                    <a:pt x="355" y="145"/>
                  </a:lnTo>
                  <a:lnTo>
                    <a:pt x="358" y="146"/>
                  </a:lnTo>
                  <a:lnTo>
                    <a:pt x="365" y="147"/>
                  </a:lnTo>
                  <a:lnTo>
                    <a:pt x="374" y="148"/>
                  </a:lnTo>
                  <a:lnTo>
                    <a:pt x="394" y="148"/>
                  </a:lnTo>
                  <a:lnTo>
                    <a:pt x="394" y="124"/>
                  </a:lnTo>
                  <a:lnTo>
                    <a:pt x="383" y="124"/>
                  </a:lnTo>
                  <a:lnTo>
                    <a:pt x="380" y="124"/>
                  </a:lnTo>
                  <a:lnTo>
                    <a:pt x="378" y="124"/>
                  </a:lnTo>
                  <a:lnTo>
                    <a:pt x="377" y="123"/>
                  </a:lnTo>
                  <a:lnTo>
                    <a:pt x="376" y="121"/>
                  </a:lnTo>
                  <a:lnTo>
                    <a:pt x="375" y="119"/>
                  </a:lnTo>
                  <a:lnTo>
                    <a:pt x="375" y="116"/>
                  </a:lnTo>
                  <a:lnTo>
                    <a:pt x="374" y="106"/>
                  </a:lnTo>
                  <a:lnTo>
                    <a:pt x="374" y="64"/>
                  </a:lnTo>
                  <a:lnTo>
                    <a:pt x="394" y="64"/>
                  </a:lnTo>
                  <a:lnTo>
                    <a:pt x="394" y="42"/>
                  </a:lnTo>
                  <a:lnTo>
                    <a:pt x="395" y="42"/>
                  </a:lnTo>
                  <a:close/>
                  <a:moveTo>
                    <a:pt x="310" y="0"/>
                  </a:moveTo>
                  <a:lnTo>
                    <a:pt x="278" y="0"/>
                  </a:lnTo>
                  <a:lnTo>
                    <a:pt x="278" y="148"/>
                  </a:lnTo>
                  <a:lnTo>
                    <a:pt x="310" y="148"/>
                  </a:lnTo>
                  <a:lnTo>
                    <a:pt x="310" y="0"/>
                  </a:lnTo>
                  <a:close/>
                  <a:moveTo>
                    <a:pt x="220" y="113"/>
                  </a:moveTo>
                  <a:lnTo>
                    <a:pt x="216" y="119"/>
                  </a:lnTo>
                  <a:lnTo>
                    <a:pt x="213" y="122"/>
                  </a:lnTo>
                  <a:lnTo>
                    <a:pt x="211" y="124"/>
                  </a:lnTo>
                  <a:lnTo>
                    <a:pt x="208" y="125"/>
                  </a:lnTo>
                  <a:lnTo>
                    <a:pt x="204" y="126"/>
                  </a:lnTo>
                  <a:lnTo>
                    <a:pt x="201" y="127"/>
                  </a:lnTo>
                  <a:lnTo>
                    <a:pt x="197" y="127"/>
                  </a:lnTo>
                  <a:lnTo>
                    <a:pt x="193" y="127"/>
                  </a:lnTo>
                  <a:lnTo>
                    <a:pt x="190" y="126"/>
                  </a:lnTo>
                  <a:lnTo>
                    <a:pt x="188" y="125"/>
                  </a:lnTo>
                  <a:lnTo>
                    <a:pt x="185" y="124"/>
                  </a:lnTo>
                  <a:lnTo>
                    <a:pt x="184" y="122"/>
                  </a:lnTo>
                  <a:lnTo>
                    <a:pt x="181" y="120"/>
                  </a:lnTo>
                  <a:lnTo>
                    <a:pt x="181" y="118"/>
                  </a:lnTo>
                  <a:lnTo>
                    <a:pt x="180" y="116"/>
                  </a:lnTo>
                  <a:lnTo>
                    <a:pt x="181" y="113"/>
                  </a:lnTo>
                  <a:lnTo>
                    <a:pt x="181" y="112"/>
                  </a:lnTo>
                  <a:lnTo>
                    <a:pt x="181" y="111"/>
                  </a:lnTo>
                  <a:lnTo>
                    <a:pt x="182" y="109"/>
                  </a:lnTo>
                  <a:lnTo>
                    <a:pt x="185" y="108"/>
                  </a:lnTo>
                  <a:lnTo>
                    <a:pt x="187" y="106"/>
                  </a:lnTo>
                  <a:lnTo>
                    <a:pt x="190" y="105"/>
                  </a:lnTo>
                  <a:lnTo>
                    <a:pt x="198" y="103"/>
                  </a:lnTo>
                  <a:lnTo>
                    <a:pt x="209" y="100"/>
                  </a:lnTo>
                  <a:lnTo>
                    <a:pt x="216" y="99"/>
                  </a:lnTo>
                  <a:lnTo>
                    <a:pt x="218" y="98"/>
                  </a:lnTo>
                  <a:lnTo>
                    <a:pt x="220" y="97"/>
                  </a:lnTo>
                  <a:lnTo>
                    <a:pt x="220" y="113"/>
                  </a:lnTo>
                  <a:close/>
                  <a:moveTo>
                    <a:pt x="184" y="74"/>
                  </a:moveTo>
                  <a:lnTo>
                    <a:pt x="185" y="71"/>
                  </a:lnTo>
                  <a:lnTo>
                    <a:pt x="186" y="68"/>
                  </a:lnTo>
                  <a:lnTo>
                    <a:pt x="188" y="66"/>
                  </a:lnTo>
                  <a:lnTo>
                    <a:pt x="190" y="64"/>
                  </a:lnTo>
                  <a:lnTo>
                    <a:pt x="192" y="63"/>
                  </a:lnTo>
                  <a:lnTo>
                    <a:pt x="195" y="62"/>
                  </a:lnTo>
                  <a:lnTo>
                    <a:pt x="198" y="61"/>
                  </a:lnTo>
                  <a:lnTo>
                    <a:pt x="202" y="61"/>
                  </a:lnTo>
                  <a:lnTo>
                    <a:pt x="206" y="61"/>
                  </a:lnTo>
                  <a:lnTo>
                    <a:pt x="209" y="62"/>
                  </a:lnTo>
                  <a:lnTo>
                    <a:pt x="214" y="64"/>
                  </a:lnTo>
                  <a:lnTo>
                    <a:pt x="216" y="65"/>
                  </a:lnTo>
                  <a:lnTo>
                    <a:pt x="218" y="67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8" y="75"/>
                  </a:lnTo>
                  <a:lnTo>
                    <a:pt x="217" y="75"/>
                  </a:lnTo>
                  <a:lnTo>
                    <a:pt x="214" y="77"/>
                  </a:lnTo>
                  <a:lnTo>
                    <a:pt x="209" y="78"/>
                  </a:lnTo>
                  <a:lnTo>
                    <a:pt x="193" y="81"/>
                  </a:lnTo>
                  <a:lnTo>
                    <a:pt x="181" y="83"/>
                  </a:lnTo>
                  <a:lnTo>
                    <a:pt x="173" y="85"/>
                  </a:lnTo>
                  <a:lnTo>
                    <a:pt x="165" y="88"/>
                  </a:lnTo>
                  <a:lnTo>
                    <a:pt x="160" y="92"/>
                  </a:lnTo>
                  <a:lnTo>
                    <a:pt x="157" y="95"/>
                  </a:lnTo>
                  <a:lnTo>
                    <a:pt x="155" y="97"/>
                  </a:lnTo>
                  <a:lnTo>
                    <a:pt x="153" y="100"/>
                  </a:lnTo>
                  <a:lnTo>
                    <a:pt x="152" y="103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2" y="129"/>
                  </a:lnTo>
                  <a:lnTo>
                    <a:pt x="156" y="135"/>
                  </a:lnTo>
                  <a:lnTo>
                    <a:pt x="158" y="137"/>
                  </a:lnTo>
                  <a:lnTo>
                    <a:pt x="160" y="140"/>
                  </a:lnTo>
                  <a:lnTo>
                    <a:pt x="166" y="144"/>
                  </a:lnTo>
                  <a:lnTo>
                    <a:pt x="169" y="145"/>
                  </a:lnTo>
                  <a:lnTo>
                    <a:pt x="173" y="147"/>
                  </a:lnTo>
                  <a:lnTo>
                    <a:pt x="176" y="148"/>
                  </a:lnTo>
                  <a:lnTo>
                    <a:pt x="180" y="149"/>
                  </a:lnTo>
                  <a:lnTo>
                    <a:pt x="190" y="149"/>
                  </a:lnTo>
                  <a:lnTo>
                    <a:pt x="198" y="149"/>
                  </a:lnTo>
                  <a:lnTo>
                    <a:pt x="202" y="148"/>
                  </a:lnTo>
                  <a:lnTo>
                    <a:pt x="206" y="147"/>
                  </a:lnTo>
                  <a:lnTo>
                    <a:pt x="209" y="145"/>
                  </a:lnTo>
                  <a:lnTo>
                    <a:pt x="213" y="143"/>
                  </a:lnTo>
                  <a:lnTo>
                    <a:pt x="220" y="138"/>
                  </a:lnTo>
                  <a:lnTo>
                    <a:pt x="223" y="146"/>
                  </a:lnTo>
                  <a:lnTo>
                    <a:pt x="255" y="146"/>
                  </a:lnTo>
                  <a:lnTo>
                    <a:pt x="253" y="143"/>
                  </a:lnTo>
                  <a:lnTo>
                    <a:pt x="252" y="139"/>
                  </a:lnTo>
                  <a:lnTo>
                    <a:pt x="251" y="135"/>
                  </a:lnTo>
                  <a:lnTo>
                    <a:pt x="251" y="128"/>
                  </a:lnTo>
                  <a:lnTo>
                    <a:pt x="251" y="79"/>
                  </a:lnTo>
                  <a:lnTo>
                    <a:pt x="251" y="69"/>
                  </a:lnTo>
                  <a:lnTo>
                    <a:pt x="250" y="65"/>
                  </a:lnTo>
                  <a:lnTo>
                    <a:pt x="249" y="61"/>
                  </a:lnTo>
                  <a:lnTo>
                    <a:pt x="247" y="57"/>
                  </a:lnTo>
                  <a:lnTo>
                    <a:pt x="245" y="54"/>
                  </a:lnTo>
                  <a:lnTo>
                    <a:pt x="243" y="51"/>
                  </a:lnTo>
                  <a:lnTo>
                    <a:pt x="240" y="49"/>
                  </a:lnTo>
                  <a:lnTo>
                    <a:pt x="237" y="46"/>
                  </a:lnTo>
                  <a:lnTo>
                    <a:pt x="233" y="44"/>
                  </a:lnTo>
                  <a:lnTo>
                    <a:pt x="229" y="42"/>
                  </a:lnTo>
                  <a:lnTo>
                    <a:pt x="224" y="40"/>
                  </a:lnTo>
                  <a:lnTo>
                    <a:pt x="219" y="39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2" y="37"/>
                  </a:lnTo>
                  <a:lnTo>
                    <a:pt x="192" y="38"/>
                  </a:lnTo>
                  <a:lnTo>
                    <a:pt x="181" y="40"/>
                  </a:lnTo>
                  <a:lnTo>
                    <a:pt x="177" y="41"/>
                  </a:lnTo>
                  <a:lnTo>
                    <a:pt x="173" y="43"/>
                  </a:lnTo>
                  <a:lnTo>
                    <a:pt x="167" y="47"/>
                  </a:lnTo>
                  <a:lnTo>
                    <a:pt x="164" y="49"/>
                  </a:lnTo>
                  <a:lnTo>
                    <a:pt x="161" y="52"/>
                  </a:lnTo>
                  <a:lnTo>
                    <a:pt x="159" y="55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5" y="65"/>
                  </a:lnTo>
                  <a:lnTo>
                    <a:pt x="154" y="74"/>
                  </a:lnTo>
                  <a:lnTo>
                    <a:pt x="184" y="74"/>
                  </a:lnTo>
                  <a:close/>
                  <a:moveTo>
                    <a:pt x="87" y="91"/>
                  </a:moveTo>
                  <a:lnTo>
                    <a:pt x="53" y="91"/>
                  </a:lnTo>
                  <a:lnTo>
                    <a:pt x="71" y="33"/>
                  </a:lnTo>
                  <a:lnTo>
                    <a:pt x="87" y="91"/>
                  </a:lnTo>
                  <a:close/>
                  <a:moveTo>
                    <a:pt x="94" y="117"/>
                  </a:moveTo>
                  <a:lnTo>
                    <a:pt x="102" y="146"/>
                  </a:lnTo>
                  <a:lnTo>
                    <a:pt x="140" y="146"/>
                  </a:lnTo>
                  <a:lnTo>
                    <a:pt x="94" y="0"/>
                  </a:lnTo>
                  <a:lnTo>
                    <a:pt x="52" y="0"/>
                  </a:lnTo>
                  <a:lnTo>
                    <a:pt x="0" y="148"/>
                  </a:lnTo>
                  <a:lnTo>
                    <a:pt x="36" y="148"/>
                  </a:lnTo>
                  <a:lnTo>
                    <a:pt x="46" y="118"/>
                  </a:lnTo>
                  <a:lnTo>
                    <a:pt x="94" y="118"/>
                  </a:lnTo>
                  <a:lnTo>
                    <a:pt x="94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4DFDB5-92E7-4080-8458-E61B7C7030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7413" y="4194175"/>
              <a:ext cx="2832100" cy="295275"/>
            </a:xfrm>
            <a:custGeom>
              <a:avLst/>
              <a:gdLst>
                <a:gd name="T0" fmla="*/ 1744 w 1784"/>
                <a:gd name="T1" fmla="*/ 114 h 186"/>
                <a:gd name="T2" fmla="*/ 1736 w 1784"/>
                <a:gd name="T3" fmla="*/ 65 h 186"/>
                <a:gd name="T4" fmla="*/ 1782 w 1784"/>
                <a:gd name="T5" fmla="*/ 156 h 186"/>
                <a:gd name="T6" fmla="*/ 1720 w 1784"/>
                <a:gd name="T7" fmla="*/ 186 h 186"/>
                <a:gd name="T8" fmla="*/ 1717 w 1784"/>
                <a:gd name="T9" fmla="*/ 159 h 186"/>
                <a:gd name="T10" fmla="*/ 1741 w 1784"/>
                <a:gd name="T11" fmla="*/ 140 h 186"/>
                <a:gd name="T12" fmla="*/ 1681 w 1784"/>
                <a:gd name="T13" fmla="*/ 122 h 186"/>
                <a:gd name="T14" fmla="*/ 1694 w 1784"/>
                <a:gd name="T15" fmla="*/ 48 h 186"/>
                <a:gd name="T16" fmla="*/ 1749 w 1784"/>
                <a:gd name="T17" fmla="*/ 52 h 186"/>
                <a:gd name="T18" fmla="*/ 155 w 1784"/>
                <a:gd name="T19" fmla="*/ 2 h 186"/>
                <a:gd name="T20" fmla="*/ 185 w 1784"/>
                <a:gd name="T21" fmla="*/ 44 h 186"/>
                <a:gd name="T22" fmla="*/ 220 w 1784"/>
                <a:gd name="T23" fmla="*/ 0 h 186"/>
                <a:gd name="T24" fmla="*/ 278 w 1784"/>
                <a:gd name="T25" fmla="*/ 105 h 186"/>
                <a:gd name="T26" fmla="*/ 318 w 1784"/>
                <a:gd name="T27" fmla="*/ 120 h 186"/>
                <a:gd name="T28" fmla="*/ 294 w 1784"/>
                <a:gd name="T29" fmla="*/ 151 h 186"/>
                <a:gd name="T30" fmla="*/ 246 w 1784"/>
                <a:gd name="T31" fmla="*/ 101 h 186"/>
                <a:gd name="T32" fmla="*/ 283 w 1784"/>
                <a:gd name="T33" fmla="*/ 42 h 186"/>
                <a:gd name="T34" fmla="*/ 349 w 1784"/>
                <a:gd name="T35" fmla="*/ 70 h 186"/>
                <a:gd name="T36" fmla="*/ 308 w 1784"/>
                <a:gd name="T37" fmla="*/ 64 h 186"/>
                <a:gd name="T38" fmla="*/ 396 w 1784"/>
                <a:gd name="T39" fmla="*/ 44 h 186"/>
                <a:gd name="T40" fmla="*/ 485 w 1784"/>
                <a:gd name="T41" fmla="*/ 44 h 186"/>
                <a:gd name="T42" fmla="*/ 568 w 1784"/>
                <a:gd name="T43" fmla="*/ 2 h 186"/>
                <a:gd name="T44" fmla="*/ 649 w 1784"/>
                <a:gd name="T45" fmla="*/ 151 h 186"/>
                <a:gd name="T46" fmla="*/ 594 w 1784"/>
                <a:gd name="T47" fmla="*/ 125 h 186"/>
                <a:gd name="T48" fmla="*/ 609 w 1784"/>
                <a:gd name="T49" fmla="*/ 49 h 186"/>
                <a:gd name="T50" fmla="*/ 663 w 1784"/>
                <a:gd name="T51" fmla="*/ 2 h 186"/>
                <a:gd name="T52" fmla="*/ 653 w 1784"/>
                <a:gd name="T53" fmla="*/ 124 h 186"/>
                <a:gd name="T54" fmla="*/ 648 w 1784"/>
                <a:gd name="T55" fmla="*/ 65 h 186"/>
                <a:gd name="T56" fmla="*/ 760 w 1784"/>
                <a:gd name="T57" fmla="*/ 122 h 186"/>
                <a:gd name="T58" fmla="*/ 819 w 1784"/>
                <a:gd name="T59" fmla="*/ 132 h 186"/>
                <a:gd name="T60" fmla="*/ 747 w 1784"/>
                <a:gd name="T61" fmla="*/ 145 h 186"/>
                <a:gd name="T62" fmla="*/ 722 w 1784"/>
                <a:gd name="T63" fmla="*/ 78 h 186"/>
                <a:gd name="T64" fmla="*/ 782 w 1784"/>
                <a:gd name="T65" fmla="*/ 40 h 186"/>
                <a:gd name="T66" fmla="*/ 827 w 1784"/>
                <a:gd name="T67" fmla="*/ 104 h 186"/>
                <a:gd name="T68" fmla="*/ 766 w 1784"/>
                <a:gd name="T69" fmla="*/ 64 h 186"/>
                <a:gd name="T70" fmla="*/ 953 w 1784"/>
                <a:gd name="T71" fmla="*/ 120 h 186"/>
                <a:gd name="T72" fmla="*/ 1106 w 1784"/>
                <a:gd name="T73" fmla="*/ 122 h 186"/>
                <a:gd name="T74" fmla="*/ 1090 w 1784"/>
                <a:gd name="T75" fmla="*/ 151 h 186"/>
                <a:gd name="T76" fmla="*/ 1035 w 1784"/>
                <a:gd name="T77" fmla="*/ 107 h 186"/>
                <a:gd name="T78" fmla="*/ 1068 w 1784"/>
                <a:gd name="T79" fmla="*/ 43 h 186"/>
                <a:gd name="T80" fmla="*/ 1134 w 1784"/>
                <a:gd name="T81" fmla="*/ 63 h 186"/>
                <a:gd name="T82" fmla="*/ 1101 w 1784"/>
                <a:gd name="T83" fmla="*/ 65 h 186"/>
                <a:gd name="T84" fmla="*/ 1166 w 1784"/>
                <a:gd name="T85" fmla="*/ 71 h 186"/>
                <a:gd name="T86" fmla="*/ 1219 w 1784"/>
                <a:gd name="T87" fmla="*/ 40 h 186"/>
                <a:gd name="T88" fmla="*/ 1260 w 1784"/>
                <a:gd name="T89" fmla="*/ 137 h 186"/>
                <a:gd name="T90" fmla="*/ 1179 w 1784"/>
                <a:gd name="T91" fmla="*/ 147 h 186"/>
                <a:gd name="T92" fmla="*/ 1163 w 1784"/>
                <a:gd name="T93" fmla="*/ 102 h 186"/>
                <a:gd name="T94" fmla="*/ 1227 w 1784"/>
                <a:gd name="T95" fmla="*/ 69 h 186"/>
                <a:gd name="T96" fmla="*/ 1192 w 1784"/>
                <a:gd name="T97" fmla="*/ 76 h 186"/>
                <a:gd name="T98" fmla="*/ 1192 w 1784"/>
                <a:gd name="T99" fmla="*/ 119 h 186"/>
                <a:gd name="T100" fmla="*/ 1229 w 1784"/>
                <a:gd name="T101" fmla="*/ 113 h 186"/>
                <a:gd name="T102" fmla="*/ 1341 w 1784"/>
                <a:gd name="T103" fmla="*/ 69 h 186"/>
                <a:gd name="T104" fmla="*/ 1287 w 1784"/>
                <a:gd name="T105" fmla="*/ 44 h 186"/>
                <a:gd name="T106" fmla="*/ 1455 w 1784"/>
                <a:gd name="T107" fmla="*/ 44 h 186"/>
                <a:gd name="T108" fmla="*/ 1437 w 1784"/>
                <a:gd name="T109" fmla="*/ 70 h 186"/>
                <a:gd name="T110" fmla="*/ 1375 w 1784"/>
                <a:gd name="T111" fmla="*/ 148 h 186"/>
                <a:gd name="T112" fmla="*/ 1588 w 1784"/>
                <a:gd name="T113" fmla="*/ 52 h 186"/>
                <a:gd name="T114" fmla="*/ 1649 w 1784"/>
                <a:gd name="T115" fmla="*/ 55 h 186"/>
                <a:gd name="T116" fmla="*/ 1613 w 1784"/>
                <a:gd name="T117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4" h="186">
                  <a:moveTo>
                    <a:pt x="1707" y="91"/>
                  </a:moveTo>
                  <a:lnTo>
                    <a:pt x="1707" y="97"/>
                  </a:lnTo>
                  <a:lnTo>
                    <a:pt x="1709" y="102"/>
                  </a:lnTo>
                  <a:lnTo>
                    <a:pt x="1711" y="106"/>
                  </a:lnTo>
                  <a:lnTo>
                    <a:pt x="1713" y="110"/>
                  </a:lnTo>
                  <a:lnTo>
                    <a:pt x="1717" y="113"/>
                  </a:lnTo>
                  <a:lnTo>
                    <a:pt x="1719" y="115"/>
                  </a:lnTo>
                  <a:lnTo>
                    <a:pt x="1721" y="116"/>
                  </a:lnTo>
                  <a:lnTo>
                    <a:pt x="1726" y="117"/>
                  </a:lnTo>
                  <a:lnTo>
                    <a:pt x="1731" y="118"/>
                  </a:lnTo>
                  <a:lnTo>
                    <a:pt x="1736" y="117"/>
                  </a:lnTo>
                  <a:lnTo>
                    <a:pt x="1740" y="116"/>
                  </a:lnTo>
                  <a:lnTo>
                    <a:pt x="1742" y="115"/>
                  </a:lnTo>
                  <a:lnTo>
                    <a:pt x="1744" y="114"/>
                  </a:lnTo>
                  <a:lnTo>
                    <a:pt x="1746" y="112"/>
                  </a:lnTo>
                  <a:lnTo>
                    <a:pt x="1748" y="111"/>
                  </a:lnTo>
                  <a:lnTo>
                    <a:pt x="1750" y="107"/>
                  </a:lnTo>
                  <a:lnTo>
                    <a:pt x="1753" y="102"/>
                  </a:lnTo>
                  <a:lnTo>
                    <a:pt x="1754" y="97"/>
                  </a:lnTo>
                  <a:lnTo>
                    <a:pt x="1754" y="91"/>
                  </a:lnTo>
                  <a:lnTo>
                    <a:pt x="1754" y="86"/>
                  </a:lnTo>
                  <a:lnTo>
                    <a:pt x="1753" y="80"/>
                  </a:lnTo>
                  <a:lnTo>
                    <a:pt x="1750" y="76"/>
                  </a:lnTo>
                  <a:lnTo>
                    <a:pt x="1748" y="72"/>
                  </a:lnTo>
                  <a:lnTo>
                    <a:pt x="1744" y="69"/>
                  </a:lnTo>
                  <a:lnTo>
                    <a:pt x="1742" y="68"/>
                  </a:lnTo>
                  <a:lnTo>
                    <a:pt x="1740" y="67"/>
                  </a:lnTo>
                  <a:lnTo>
                    <a:pt x="1736" y="65"/>
                  </a:lnTo>
                  <a:lnTo>
                    <a:pt x="1731" y="65"/>
                  </a:lnTo>
                  <a:lnTo>
                    <a:pt x="1725" y="65"/>
                  </a:lnTo>
                  <a:lnTo>
                    <a:pt x="1723" y="66"/>
                  </a:lnTo>
                  <a:lnTo>
                    <a:pt x="1720" y="67"/>
                  </a:lnTo>
                  <a:lnTo>
                    <a:pt x="1716" y="69"/>
                  </a:lnTo>
                  <a:lnTo>
                    <a:pt x="1713" y="72"/>
                  </a:lnTo>
                  <a:lnTo>
                    <a:pt x="1710" y="76"/>
                  </a:lnTo>
                  <a:lnTo>
                    <a:pt x="1708" y="80"/>
                  </a:lnTo>
                  <a:lnTo>
                    <a:pt x="1707" y="86"/>
                  </a:lnTo>
                  <a:lnTo>
                    <a:pt x="1707" y="91"/>
                  </a:lnTo>
                  <a:close/>
                  <a:moveTo>
                    <a:pt x="1784" y="44"/>
                  </a:moveTo>
                  <a:lnTo>
                    <a:pt x="1784" y="140"/>
                  </a:lnTo>
                  <a:lnTo>
                    <a:pt x="1783" y="152"/>
                  </a:lnTo>
                  <a:lnTo>
                    <a:pt x="1782" y="156"/>
                  </a:lnTo>
                  <a:lnTo>
                    <a:pt x="1781" y="160"/>
                  </a:lnTo>
                  <a:lnTo>
                    <a:pt x="1780" y="164"/>
                  </a:lnTo>
                  <a:lnTo>
                    <a:pt x="1778" y="167"/>
                  </a:lnTo>
                  <a:lnTo>
                    <a:pt x="1776" y="170"/>
                  </a:lnTo>
                  <a:lnTo>
                    <a:pt x="1774" y="172"/>
                  </a:lnTo>
                  <a:lnTo>
                    <a:pt x="1770" y="176"/>
                  </a:lnTo>
                  <a:lnTo>
                    <a:pt x="1766" y="178"/>
                  </a:lnTo>
                  <a:lnTo>
                    <a:pt x="1761" y="181"/>
                  </a:lnTo>
                  <a:lnTo>
                    <a:pt x="1756" y="183"/>
                  </a:lnTo>
                  <a:lnTo>
                    <a:pt x="1750" y="184"/>
                  </a:lnTo>
                  <a:lnTo>
                    <a:pt x="1744" y="185"/>
                  </a:lnTo>
                  <a:lnTo>
                    <a:pt x="1738" y="186"/>
                  </a:lnTo>
                  <a:lnTo>
                    <a:pt x="1731" y="186"/>
                  </a:lnTo>
                  <a:lnTo>
                    <a:pt x="1720" y="186"/>
                  </a:lnTo>
                  <a:lnTo>
                    <a:pt x="1711" y="184"/>
                  </a:lnTo>
                  <a:lnTo>
                    <a:pt x="1702" y="181"/>
                  </a:lnTo>
                  <a:lnTo>
                    <a:pt x="1699" y="179"/>
                  </a:lnTo>
                  <a:lnTo>
                    <a:pt x="1695" y="177"/>
                  </a:lnTo>
                  <a:lnTo>
                    <a:pt x="1690" y="172"/>
                  </a:lnTo>
                  <a:lnTo>
                    <a:pt x="1687" y="170"/>
                  </a:lnTo>
                  <a:lnTo>
                    <a:pt x="1685" y="167"/>
                  </a:lnTo>
                  <a:lnTo>
                    <a:pt x="1682" y="160"/>
                  </a:lnTo>
                  <a:lnTo>
                    <a:pt x="1681" y="156"/>
                  </a:lnTo>
                  <a:lnTo>
                    <a:pt x="1680" y="153"/>
                  </a:lnTo>
                  <a:lnTo>
                    <a:pt x="1712" y="153"/>
                  </a:lnTo>
                  <a:lnTo>
                    <a:pt x="1714" y="155"/>
                  </a:lnTo>
                  <a:lnTo>
                    <a:pt x="1715" y="157"/>
                  </a:lnTo>
                  <a:lnTo>
                    <a:pt x="1717" y="159"/>
                  </a:lnTo>
                  <a:lnTo>
                    <a:pt x="1719" y="160"/>
                  </a:lnTo>
                  <a:lnTo>
                    <a:pt x="1724" y="162"/>
                  </a:lnTo>
                  <a:lnTo>
                    <a:pt x="1731" y="162"/>
                  </a:lnTo>
                  <a:lnTo>
                    <a:pt x="1735" y="162"/>
                  </a:lnTo>
                  <a:lnTo>
                    <a:pt x="1739" y="161"/>
                  </a:lnTo>
                  <a:lnTo>
                    <a:pt x="1743" y="160"/>
                  </a:lnTo>
                  <a:lnTo>
                    <a:pt x="1746" y="158"/>
                  </a:lnTo>
                  <a:lnTo>
                    <a:pt x="1749" y="155"/>
                  </a:lnTo>
                  <a:lnTo>
                    <a:pt x="1750" y="151"/>
                  </a:lnTo>
                  <a:lnTo>
                    <a:pt x="1751" y="146"/>
                  </a:lnTo>
                  <a:lnTo>
                    <a:pt x="1752" y="140"/>
                  </a:lnTo>
                  <a:lnTo>
                    <a:pt x="1752" y="133"/>
                  </a:lnTo>
                  <a:lnTo>
                    <a:pt x="1745" y="138"/>
                  </a:lnTo>
                  <a:lnTo>
                    <a:pt x="1741" y="140"/>
                  </a:lnTo>
                  <a:lnTo>
                    <a:pt x="1738" y="142"/>
                  </a:lnTo>
                  <a:lnTo>
                    <a:pt x="1731" y="144"/>
                  </a:lnTo>
                  <a:lnTo>
                    <a:pt x="1727" y="144"/>
                  </a:lnTo>
                  <a:lnTo>
                    <a:pt x="1722" y="144"/>
                  </a:lnTo>
                  <a:lnTo>
                    <a:pt x="1717" y="144"/>
                  </a:lnTo>
                  <a:lnTo>
                    <a:pt x="1712" y="143"/>
                  </a:lnTo>
                  <a:lnTo>
                    <a:pt x="1707" y="142"/>
                  </a:lnTo>
                  <a:lnTo>
                    <a:pt x="1703" y="140"/>
                  </a:lnTo>
                  <a:lnTo>
                    <a:pt x="1698" y="138"/>
                  </a:lnTo>
                  <a:lnTo>
                    <a:pt x="1694" y="136"/>
                  </a:lnTo>
                  <a:lnTo>
                    <a:pt x="1691" y="133"/>
                  </a:lnTo>
                  <a:lnTo>
                    <a:pt x="1687" y="130"/>
                  </a:lnTo>
                  <a:lnTo>
                    <a:pt x="1684" y="126"/>
                  </a:lnTo>
                  <a:lnTo>
                    <a:pt x="1681" y="122"/>
                  </a:lnTo>
                  <a:lnTo>
                    <a:pt x="1679" y="118"/>
                  </a:lnTo>
                  <a:lnTo>
                    <a:pt x="1677" y="114"/>
                  </a:lnTo>
                  <a:lnTo>
                    <a:pt x="1675" y="109"/>
                  </a:lnTo>
                  <a:lnTo>
                    <a:pt x="1674" y="104"/>
                  </a:lnTo>
                  <a:lnTo>
                    <a:pt x="1674" y="98"/>
                  </a:lnTo>
                  <a:lnTo>
                    <a:pt x="1673" y="93"/>
                  </a:lnTo>
                  <a:lnTo>
                    <a:pt x="1674" y="87"/>
                  </a:lnTo>
                  <a:lnTo>
                    <a:pt x="1674" y="81"/>
                  </a:lnTo>
                  <a:lnTo>
                    <a:pt x="1675" y="76"/>
                  </a:lnTo>
                  <a:lnTo>
                    <a:pt x="1677" y="71"/>
                  </a:lnTo>
                  <a:lnTo>
                    <a:pt x="1681" y="62"/>
                  </a:lnTo>
                  <a:lnTo>
                    <a:pt x="1687" y="54"/>
                  </a:lnTo>
                  <a:lnTo>
                    <a:pt x="1690" y="51"/>
                  </a:lnTo>
                  <a:lnTo>
                    <a:pt x="1694" y="48"/>
                  </a:lnTo>
                  <a:lnTo>
                    <a:pt x="1698" y="46"/>
                  </a:lnTo>
                  <a:lnTo>
                    <a:pt x="1702" y="43"/>
                  </a:lnTo>
                  <a:lnTo>
                    <a:pt x="1707" y="42"/>
                  </a:lnTo>
                  <a:lnTo>
                    <a:pt x="1711" y="40"/>
                  </a:lnTo>
                  <a:lnTo>
                    <a:pt x="1716" y="40"/>
                  </a:lnTo>
                  <a:lnTo>
                    <a:pt x="1721" y="39"/>
                  </a:lnTo>
                  <a:lnTo>
                    <a:pt x="1726" y="40"/>
                  </a:lnTo>
                  <a:lnTo>
                    <a:pt x="1731" y="40"/>
                  </a:lnTo>
                  <a:lnTo>
                    <a:pt x="1735" y="42"/>
                  </a:lnTo>
                  <a:lnTo>
                    <a:pt x="1739" y="44"/>
                  </a:lnTo>
                  <a:lnTo>
                    <a:pt x="1742" y="46"/>
                  </a:lnTo>
                  <a:lnTo>
                    <a:pt x="1744" y="47"/>
                  </a:lnTo>
                  <a:lnTo>
                    <a:pt x="1746" y="49"/>
                  </a:lnTo>
                  <a:lnTo>
                    <a:pt x="1749" y="52"/>
                  </a:lnTo>
                  <a:lnTo>
                    <a:pt x="1752" y="56"/>
                  </a:lnTo>
                  <a:lnTo>
                    <a:pt x="1752" y="44"/>
                  </a:lnTo>
                  <a:lnTo>
                    <a:pt x="1784" y="44"/>
                  </a:lnTo>
                  <a:close/>
                  <a:moveTo>
                    <a:pt x="33" y="120"/>
                  </a:moveTo>
                  <a:lnTo>
                    <a:pt x="106" y="120"/>
                  </a:lnTo>
                  <a:lnTo>
                    <a:pt x="10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20"/>
                  </a:lnTo>
                  <a:close/>
                  <a:moveTo>
                    <a:pt x="155" y="28"/>
                  </a:moveTo>
                  <a:lnTo>
                    <a:pt x="124" y="28"/>
                  </a:lnTo>
                  <a:lnTo>
                    <a:pt x="124" y="2"/>
                  </a:lnTo>
                  <a:lnTo>
                    <a:pt x="155" y="2"/>
                  </a:lnTo>
                  <a:lnTo>
                    <a:pt x="155" y="28"/>
                  </a:lnTo>
                  <a:close/>
                  <a:moveTo>
                    <a:pt x="155" y="150"/>
                  </a:moveTo>
                  <a:lnTo>
                    <a:pt x="124" y="150"/>
                  </a:lnTo>
                  <a:lnTo>
                    <a:pt x="124" y="44"/>
                  </a:lnTo>
                  <a:lnTo>
                    <a:pt x="155" y="44"/>
                  </a:lnTo>
                  <a:lnTo>
                    <a:pt x="155" y="150"/>
                  </a:lnTo>
                  <a:close/>
                  <a:moveTo>
                    <a:pt x="237" y="66"/>
                  </a:moveTo>
                  <a:lnTo>
                    <a:pt x="216" y="66"/>
                  </a:lnTo>
                  <a:lnTo>
                    <a:pt x="216" y="150"/>
                  </a:lnTo>
                  <a:lnTo>
                    <a:pt x="185" y="150"/>
                  </a:lnTo>
                  <a:lnTo>
                    <a:pt x="185" y="66"/>
                  </a:lnTo>
                  <a:lnTo>
                    <a:pt x="170" y="66"/>
                  </a:lnTo>
                  <a:lnTo>
                    <a:pt x="170" y="44"/>
                  </a:lnTo>
                  <a:lnTo>
                    <a:pt x="185" y="44"/>
                  </a:lnTo>
                  <a:lnTo>
                    <a:pt x="185" y="35"/>
                  </a:lnTo>
                  <a:lnTo>
                    <a:pt x="186" y="27"/>
                  </a:lnTo>
                  <a:lnTo>
                    <a:pt x="187" y="24"/>
                  </a:lnTo>
                  <a:lnTo>
                    <a:pt x="188" y="20"/>
                  </a:lnTo>
                  <a:lnTo>
                    <a:pt x="189" y="17"/>
                  </a:lnTo>
                  <a:lnTo>
                    <a:pt x="190" y="14"/>
                  </a:lnTo>
                  <a:lnTo>
                    <a:pt x="192" y="12"/>
                  </a:lnTo>
                  <a:lnTo>
                    <a:pt x="194" y="9"/>
                  </a:lnTo>
                  <a:lnTo>
                    <a:pt x="199" y="5"/>
                  </a:lnTo>
                  <a:lnTo>
                    <a:pt x="202" y="4"/>
                  </a:lnTo>
                  <a:lnTo>
                    <a:pt x="205" y="3"/>
                  </a:lnTo>
                  <a:lnTo>
                    <a:pt x="212" y="1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37" y="25"/>
                  </a:lnTo>
                  <a:lnTo>
                    <a:pt x="227" y="25"/>
                  </a:lnTo>
                  <a:lnTo>
                    <a:pt x="223" y="26"/>
                  </a:lnTo>
                  <a:lnTo>
                    <a:pt x="221" y="27"/>
                  </a:lnTo>
                  <a:lnTo>
                    <a:pt x="219" y="28"/>
                  </a:lnTo>
                  <a:lnTo>
                    <a:pt x="218" y="29"/>
                  </a:lnTo>
                  <a:lnTo>
                    <a:pt x="217" y="31"/>
                  </a:lnTo>
                  <a:lnTo>
                    <a:pt x="216" y="33"/>
                  </a:lnTo>
                  <a:lnTo>
                    <a:pt x="216" y="35"/>
                  </a:lnTo>
                  <a:lnTo>
                    <a:pt x="216" y="42"/>
                  </a:lnTo>
                  <a:lnTo>
                    <a:pt x="237" y="42"/>
                  </a:lnTo>
                  <a:lnTo>
                    <a:pt x="237" y="66"/>
                  </a:lnTo>
                  <a:close/>
                  <a:moveTo>
                    <a:pt x="278" y="105"/>
                  </a:moveTo>
                  <a:lnTo>
                    <a:pt x="279" y="110"/>
                  </a:lnTo>
                  <a:lnTo>
                    <a:pt x="280" y="114"/>
                  </a:lnTo>
                  <a:lnTo>
                    <a:pt x="282" y="118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3" y="126"/>
                  </a:lnTo>
                  <a:lnTo>
                    <a:pt x="297" y="127"/>
                  </a:lnTo>
                  <a:lnTo>
                    <a:pt x="301" y="127"/>
                  </a:lnTo>
                  <a:lnTo>
                    <a:pt x="307" y="127"/>
                  </a:lnTo>
                  <a:lnTo>
                    <a:pt x="310" y="126"/>
                  </a:lnTo>
                  <a:lnTo>
                    <a:pt x="312" y="125"/>
                  </a:lnTo>
                  <a:lnTo>
                    <a:pt x="314" y="124"/>
                  </a:lnTo>
                  <a:lnTo>
                    <a:pt x="316" y="122"/>
                  </a:lnTo>
                  <a:lnTo>
                    <a:pt x="318" y="120"/>
                  </a:lnTo>
                  <a:lnTo>
                    <a:pt x="320" y="118"/>
                  </a:lnTo>
                  <a:lnTo>
                    <a:pt x="353" y="118"/>
                  </a:lnTo>
                  <a:lnTo>
                    <a:pt x="350" y="125"/>
                  </a:lnTo>
                  <a:lnTo>
                    <a:pt x="346" y="132"/>
                  </a:lnTo>
                  <a:lnTo>
                    <a:pt x="343" y="135"/>
                  </a:lnTo>
                  <a:lnTo>
                    <a:pt x="341" y="137"/>
                  </a:lnTo>
                  <a:lnTo>
                    <a:pt x="334" y="142"/>
                  </a:lnTo>
                  <a:lnTo>
                    <a:pt x="330" y="144"/>
                  </a:lnTo>
                  <a:lnTo>
                    <a:pt x="326" y="146"/>
                  </a:lnTo>
                  <a:lnTo>
                    <a:pt x="318" y="149"/>
                  </a:lnTo>
                  <a:lnTo>
                    <a:pt x="309" y="151"/>
                  </a:lnTo>
                  <a:lnTo>
                    <a:pt x="305" y="151"/>
                  </a:lnTo>
                  <a:lnTo>
                    <a:pt x="300" y="151"/>
                  </a:lnTo>
                  <a:lnTo>
                    <a:pt x="294" y="151"/>
                  </a:lnTo>
                  <a:lnTo>
                    <a:pt x="288" y="150"/>
                  </a:lnTo>
                  <a:lnTo>
                    <a:pt x="283" y="149"/>
                  </a:lnTo>
                  <a:lnTo>
                    <a:pt x="277" y="147"/>
                  </a:lnTo>
                  <a:lnTo>
                    <a:pt x="273" y="145"/>
                  </a:lnTo>
                  <a:lnTo>
                    <a:pt x="268" y="142"/>
                  </a:lnTo>
                  <a:lnTo>
                    <a:pt x="264" y="139"/>
                  </a:lnTo>
                  <a:lnTo>
                    <a:pt x="260" y="136"/>
                  </a:lnTo>
                  <a:lnTo>
                    <a:pt x="257" y="132"/>
                  </a:lnTo>
                  <a:lnTo>
                    <a:pt x="254" y="128"/>
                  </a:lnTo>
                  <a:lnTo>
                    <a:pt x="251" y="123"/>
                  </a:lnTo>
                  <a:lnTo>
                    <a:pt x="249" y="118"/>
                  </a:lnTo>
                  <a:lnTo>
                    <a:pt x="248" y="113"/>
                  </a:lnTo>
                  <a:lnTo>
                    <a:pt x="246" y="107"/>
                  </a:lnTo>
                  <a:lnTo>
                    <a:pt x="246" y="101"/>
                  </a:lnTo>
                  <a:lnTo>
                    <a:pt x="246" y="95"/>
                  </a:lnTo>
                  <a:lnTo>
                    <a:pt x="246" y="89"/>
                  </a:lnTo>
                  <a:lnTo>
                    <a:pt x="247" y="83"/>
                  </a:lnTo>
                  <a:lnTo>
                    <a:pt x="248" y="78"/>
                  </a:lnTo>
                  <a:lnTo>
                    <a:pt x="250" y="72"/>
                  </a:lnTo>
                  <a:lnTo>
                    <a:pt x="252" y="67"/>
                  </a:lnTo>
                  <a:lnTo>
                    <a:pt x="254" y="63"/>
                  </a:lnTo>
                  <a:lnTo>
                    <a:pt x="257" y="59"/>
                  </a:lnTo>
                  <a:lnTo>
                    <a:pt x="261" y="55"/>
                  </a:lnTo>
                  <a:lnTo>
                    <a:pt x="264" y="51"/>
                  </a:lnTo>
                  <a:lnTo>
                    <a:pt x="269" y="48"/>
                  </a:lnTo>
                  <a:lnTo>
                    <a:pt x="273" y="46"/>
                  </a:lnTo>
                  <a:lnTo>
                    <a:pt x="278" y="43"/>
                  </a:lnTo>
                  <a:lnTo>
                    <a:pt x="283" y="42"/>
                  </a:lnTo>
                  <a:lnTo>
                    <a:pt x="288" y="40"/>
                  </a:lnTo>
                  <a:lnTo>
                    <a:pt x="294" y="40"/>
                  </a:lnTo>
                  <a:lnTo>
                    <a:pt x="300" y="39"/>
                  </a:lnTo>
                  <a:lnTo>
                    <a:pt x="308" y="40"/>
                  </a:lnTo>
                  <a:lnTo>
                    <a:pt x="312" y="41"/>
                  </a:lnTo>
                  <a:lnTo>
                    <a:pt x="316" y="41"/>
                  </a:lnTo>
                  <a:lnTo>
                    <a:pt x="323" y="44"/>
                  </a:lnTo>
                  <a:lnTo>
                    <a:pt x="329" y="47"/>
                  </a:lnTo>
                  <a:lnTo>
                    <a:pt x="333" y="50"/>
                  </a:lnTo>
                  <a:lnTo>
                    <a:pt x="336" y="52"/>
                  </a:lnTo>
                  <a:lnTo>
                    <a:pt x="338" y="54"/>
                  </a:lnTo>
                  <a:lnTo>
                    <a:pt x="341" y="57"/>
                  </a:lnTo>
                  <a:lnTo>
                    <a:pt x="345" y="63"/>
                  </a:lnTo>
                  <a:lnTo>
                    <a:pt x="349" y="70"/>
                  </a:lnTo>
                  <a:lnTo>
                    <a:pt x="351" y="78"/>
                  </a:lnTo>
                  <a:lnTo>
                    <a:pt x="353" y="85"/>
                  </a:lnTo>
                  <a:lnTo>
                    <a:pt x="354" y="94"/>
                  </a:lnTo>
                  <a:lnTo>
                    <a:pt x="354" y="104"/>
                  </a:lnTo>
                  <a:lnTo>
                    <a:pt x="278" y="104"/>
                  </a:lnTo>
                  <a:lnTo>
                    <a:pt x="278" y="105"/>
                  </a:lnTo>
                  <a:close/>
                  <a:moveTo>
                    <a:pt x="321" y="83"/>
                  </a:moveTo>
                  <a:lnTo>
                    <a:pt x="320" y="78"/>
                  </a:lnTo>
                  <a:lnTo>
                    <a:pt x="319" y="74"/>
                  </a:lnTo>
                  <a:lnTo>
                    <a:pt x="317" y="71"/>
                  </a:lnTo>
                  <a:lnTo>
                    <a:pt x="315" y="68"/>
                  </a:lnTo>
                  <a:lnTo>
                    <a:pt x="312" y="66"/>
                  </a:lnTo>
                  <a:lnTo>
                    <a:pt x="310" y="65"/>
                  </a:lnTo>
                  <a:lnTo>
                    <a:pt x="308" y="64"/>
                  </a:lnTo>
                  <a:lnTo>
                    <a:pt x="304" y="63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2" y="64"/>
                  </a:lnTo>
                  <a:lnTo>
                    <a:pt x="288" y="66"/>
                  </a:lnTo>
                  <a:lnTo>
                    <a:pt x="285" y="68"/>
                  </a:lnTo>
                  <a:lnTo>
                    <a:pt x="283" y="71"/>
                  </a:lnTo>
                  <a:lnTo>
                    <a:pt x="281" y="74"/>
                  </a:lnTo>
                  <a:lnTo>
                    <a:pt x="279" y="78"/>
                  </a:lnTo>
                  <a:lnTo>
                    <a:pt x="278" y="83"/>
                  </a:lnTo>
                  <a:lnTo>
                    <a:pt x="321" y="83"/>
                  </a:lnTo>
                  <a:close/>
                  <a:moveTo>
                    <a:pt x="396" y="150"/>
                  </a:moveTo>
                  <a:lnTo>
                    <a:pt x="364" y="44"/>
                  </a:lnTo>
                  <a:lnTo>
                    <a:pt x="396" y="44"/>
                  </a:lnTo>
                  <a:lnTo>
                    <a:pt x="404" y="79"/>
                  </a:lnTo>
                  <a:lnTo>
                    <a:pt x="406" y="87"/>
                  </a:lnTo>
                  <a:lnTo>
                    <a:pt x="408" y="96"/>
                  </a:lnTo>
                  <a:lnTo>
                    <a:pt x="411" y="113"/>
                  </a:lnTo>
                  <a:lnTo>
                    <a:pt x="415" y="93"/>
                  </a:lnTo>
                  <a:lnTo>
                    <a:pt x="418" y="79"/>
                  </a:lnTo>
                  <a:lnTo>
                    <a:pt x="427" y="44"/>
                  </a:lnTo>
                  <a:lnTo>
                    <a:pt x="453" y="44"/>
                  </a:lnTo>
                  <a:lnTo>
                    <a:pt x="463" y="79"/>
                  </a:lnTo>
                  <a:lnTo>
                    <a:pt x="468" y="99"/>
                  </a:lnTo>
                  <a:lnTo>
                    <a:pt x="470" y="113"/>
                  </a:lnTo>
                  <a:lnTo>
                    <a:pt x="473" y="97"/>
                  </a:lnTo>
                  <a:lnTo>
                    <a:pt x="477" y="79"/>
                  </a:lnTo>
                  <a:lnTo>
                    <a:pt x="485" y="44"/>
                  </a:lnTo>
                  <a:lnTo>
                    <a:pt x="518" y="44"/>
                  </a:lnTo>
                  <a:lnTo>
                    <a:pt x="487" y="150"/>
                  </a:lnTo>
                  <a:lnTo>
                    <a:pt x="456" y="150"/>
                  </a:lnTo>
                  <a:lnTo>
                    <a:pt x="446" y="112"/>
                  </a:lnTo>
                  <a:lnTo>
                    <a:pt x="442" y="94"/>
                  </a:lnTo>
                  <a:lnTo>
                    <a:pt x="438" y="76"/>
                  </a:lnTo>
                  <a:lnTo>
                    <a:pt x="434" y="96"/>
                  </a:lnTo>
                  <a:lnTo>
                    <a:pt x="430" y="112"/>
                  </a:lnTo>
                  <a:lnTo>
                    <a:pt x="421" y="150"/>
                  </a:lnTo>
                  <a:lnTo>
                    <a:pt x="396" y="150"/>
                  </a:lnTo>
                  <a:close/>
                  <a:moveTo>
                    <a:pt x="568" y="28"/>
                  </a:moveTo>
                  <a:lnTo>
                    <a:pt x="537" y="28"/>
                  </a:lnTo>
                  <a:lnTo>
                    <a:pt x="537" y="2"/>
                  </a:lnTo>
                  <a:lnTo>
                    <a:pt x="568" y="2"/>
                  </a:lnTo>
                  <a:lnTo>
                    <a:pt x="568" y="28"/>
                  </a:lnTo>
                  <a:close/>
                  <a:moveTo>
                    <a:pt x="568" y="150"/>
                  </a:moveTo>
                  <a:lnTo>
                    <a:pt x="537" y="150"/>
                  </a:lnTo>
                  <a:lnTo>
                    <a:pt x="537" y="44"/>
                  </a:lnTo>
                  <a:lnTo>
                    <a:pt x="568" y="44"/>
                  </a:lnTo>
                  <a:lnTo>
                    <a:pt x="568" y="150"/>
                  </a:lnTo>
                  <a:close/>
                  <a:moveTo>
                    <a:pt x="694" y="150"/>
                  </a:moveTo>
                  <a:lnTo>
                    <a:pt x="666" y="150"/>
                  </a:lnTo>
                  <a:lnTo>
                    <a:pt x="666" y="139"/>
                  </a:lnTo>
                  <a:lnTo>
                    <a:pt x="663" y="142"/>
                  </a:lnTo>
                  <a:lnTo>
                    <a:pt x="659" y="145"/>
                  </a:lnTo>
                  <a:lnTo>
                    <a:pt x="656" y="147"/>
                  </a:lnTo>
                  <a:lnTo>
                    <a:pt x="653" y="149"/>
                  </a:lnTo>
                  <a:lnTo>
                    <a:pt x="649" y="151"/>
                  </a:lnTo>
                  <a:lnTo>
                    <a:pt x="645" y="152"/>
                  </a:lnTo>
                  <a:lnTo>
                    <a:pt x="641" y="152"/>
                  </a:lnTo>
                  <a:lnTo>
                    <a:pt x="636" y="153"/>
                  </a:lnTo>
                  <a:lnTo>
                    <a:pt x="631" y="152"/>
                  </a:lnTo>
                  <a:lnTo>
                    <a:pt x="626" y="152"/>
                  </a:lnTo>
                  <a:lnTo>
                    <a:pt x="622" y="150"/>
                  </a:lnTo>
                  <a:lnTo>
                    <a:pt x="617" y="149"/>
                  </a:lnTo>
                  <a:lnTo>
                    <a:pt x="613" y="146"/>
                  </a:lnTo>
                  <a:lnTo>
                    <a:pt x="609" y="144"/>
                  </a:lnTo>
                  <a:lnTo>
                    <a:pt x="605" y="141"/>
                  </a:lnTo>
                  <a:lnTo>
                    <a:pt x="602" y="137"/>
                  </a:lnTo>
                  <a:lnTo>
                    <a:pt x="599" y="133"/>
                  </a:lnTo>
                  <a:lnTo>
                    <a:pt x="596" y="129"/>
                  </a:lnTo>
                  <a:lnTo>
                    <a:pt x="594" y="125"/>
                  </a:lnTo>
                  <a:lnTo>
                    <a:pt x="592" y="120"/>
                  </a:lnTo>
                  <a:lnTo>
                    <a:pt x="591" y="114"/>
                  </a:lnTo>
                  <a:lnTo>
                    <a:pt x="590" y="109"/>
                  </a:lnTo>
                  <a:lnTo>
                    <a:pt x="589" y="103"/>
                  </a:lnTo>
                  <a:lnTo>
                    <a:pt x="589" y="97"/>
                  </a:lnTo>
                  <a:lnTo>
                    <a:pt x="589" y="91"/>
                  </a:lnTo>
                  <a:lnTo>
                    <a:pt x="590" y="85"/>
                  </a:lnTo>
                  <a:lnTo>
                    <a:pt x="591" y="79"/>
                  </a:lnTo>
                  <a:lnTo>
                    <a:pt x="592" y="74"/>
                  </a:lnTo>
                  <a:lnTo>
                    <a:pt x="594" y="69"/>
                  </a:lnTo>
                  <a:lnTo>
                    <a:pt x="596" y="64"/>
                  </a:lnTo>
                  <a:lnTo>
                    <a:pt x="602" y="55"/>
                  </a:lnTo>
                  <a:lnTo>
                    <a:pt x="605" y="52"/>
                  </a:lnTo>
                  <a:lnTo>
                    <a:pt x="609" y="49"/>
                  </a:lnTo>
                  <a:lnTo>
                    <a:pt x="613" y="46"/>
                  </a:lnTo>
                  <a:lnTo>
                    <a:pt x="617" y="44"/>
                  </a:lnTo>
                  <a:lnTo>
                    <a:pt x="622" y="42"/>
                  </a:lnTo>
                  <a:lnTo>
                    <a:pt x="626" y="41"/>
                  </a:lnTo>
                  <a:lnTo>
                    <a:pt x="631" y="40"/>
                  </a:lnTo>
                  <a:lnTo>
                    <a:pt x="636" y="39"/>
                  </a:lnTo>
                  <a:lnTo>
                    <a:pt x="644" y="40"/>
                  </a:lnTo>
                  <a:lnTo>
                    <a:pt x="648" y="41"/>
                  </a:lnTo>
                  <a:lnTo>
                    <a:pt x="651" y="42"/>
                  </a:lnTo>
                  <a:lnTo>
                    <a:pt x="654" y="43"/>
                  </a:lnTo>
                  <a:lnTo>
                    <a:pt x="657" y="45"/>
                  </a:lnTo>
                  <a:lnTo>
                    <a:pt x="660" y="48"/>
                  </a:lnTo>
                  <a:lnTo>
                    <a:pt x="663" y="51"/>
                  </a:lnTo>
                  <a:lnTo>
                    <a:pt x="663" y="2"/>
                  </a:lnTo>
                  <a:lnTo>
                    <a:pt x="694" y="2"/>
                  </a:lnTo>
                  <a:lnTo>
                    <a:pt x="694" y="150"/>
                  </a:lnTo>
                  <a:close/>
                  <a:moveTo>
                    <a:pt x="621" y="95"/>
                  </a:moveTo>
                  <a:lnTo>
                    <a:pt x="621" y="102"/>
                  </a:lnTo>
                  <a:lnTo>
                    <a:pt x="622" y="108"/>
                  </a:lnTo>
                  <a:lnTo>
                    <a:pt x="624" y="113"/>
                  </a:lnTo>
                  <a:lnTo>
                    <a:pt x="627" y="117"/>
                  </a:lnTo>
                  <a:lnTo>
                    <a:pt x="630" y="121"/>
                  </a:lnTo>
                  <a:lnTo>
                    <a:pt x="634" y="124"/>
                  </a:lnTo>
                  <a:lnTo>
                    <a:pt x="638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8" y="125"/>
                  </a:lnTo>
                  <a:lnTo>
                    <a:pt x="653" y="124"/>
                  </a:lnTo>
                  <a:lnTo>
                    <a:pt x="657" y="121"/>
                  </a:lnTo>
                  <a:lnTo>
                    <a:pt x="660" y="117"/>
                  </a:lnTo>
                  <a:lnTo>
                    <a:pt x="662" y="113"/>
                  </a:lnTo>
                  <a:lnTo>
                    <a:pt x="664" y="108"/>
                  </a:lnTo>
                  <a:lnTo>
                    <a:pt x="665" y="102"/>
                  </a:lnTo>
                  <a:lnTo>
                    <a:pt x="666" y="95"/>
                  </a:lnTo>
                  <a:lnTo>
                    <a:pt x="665" y="88"/>
                  </a:lnTo>
                  <a:lnTo>
                    <a:pt x="664" y="82"/>
                  </a:lnTo>
                  <a:lnTo>
                    <a:pt x="662" y="77"/>
                  </a:lnTo>
                  <a:lnTo>
                    <a:pt x="660" y="73"/>
                  </a:lnTo>
                  <a:lnTo>
                    <a:pt x="657" y="69"/>
                  </a:lnTo>
                  <a:lnTo>
                    <a:pt x="653" y="67"/>
                  </a:lnTo>
                  <a:lnTo>
                    <a:pt x="651" y="66"/>
                  </a:lnTo>
                  <a:lnTo>
                    <a:pt x="648" y="65"/>
                  </a:lnTo>
                  <a:lnTo>
                    <a:pt x="643" y="65"/>
                  </a:lnTo>
                  <a:lnTo>
                    <a:pt x="638" y="65"/>
                  </a:lnTo>
                  <a:lnTo>
                    <a:pt x="634" y="67"/>
                  </a:lnTo>
                  <a:lnTo>
                    <a:pt x="630" y="70"/>
                  </a:lnTo>
                  <a:lnTo>
                    <a:pt x="627" y="73"/>
                  </a:lnTo>
                  <a:lnTo>
                    <a:pt x="624" y="78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21" y="95"/>
                  </a:lnTo>
                  <a:close/>
                  <a:moveTo>
                    <a:pt x="752" y="105"/>
                  </a:moveTo>
                  <a:lnTo>
                    <a:pt x="753" y="110"/>
                  </a:lnTo>
                  <a:lnTo>
                    <a:pt x="754" y="114"/>
                  </a:lnTo>
                  <a:lnTo>
                    <a:pt x="757" y="118"/>
                  </a:lnTo>
                  <a:lnTo>
                    <a:pt x="760" y="122"/>
                  </a:lnTo>
                  <a:lnTo>
                    <a:pt x="763" y="124"/>
                  </a:lnTo>
                  <a:lnTo>
                    <a:pt x="767" y="126"/>
                  </a:lnTo>
                  <a:lnTo>
                    <a:pt x="771" y="127"/>
                  </a:lnTo>
                  <a:lnTo>
                    <a:pt x="776" y="127"/>
                  </a:lnTo>
                  <a:lnTo>
                    <a:pt x="781" y="127"/>
                  </a:lnTo>
                  <a:lnTo>
                    <a:pt x="784" y="126"/>
                  </a:lnTo>
                  <a:lnTo>
                    <a:pt x="786" y="125"/>
                  </a:lnTo>
                  <a:lnTo>
                    <a:pt x="788" y="124"/>
                  </a:lnTo>
                  <a:lnTo>
                    <a:pt x="790" y="122"/>
                  </a:lnTo>
                  <a:lnTo>
                    <a:pt x="792" y="120"/>
                  </a:lnTo>
                  <a:lnTo>
                    <a:pt x="794" y="118"/>
                  </a:lnTo>
                  <a:lnTo>
                    <a:pt x="826" y="118"/>
                  </a:lnTo>
                  <a:lnTo>
                    <a:pt x="823" y="125"/>
                  </a:lnTo>
                  <a:lnTo>
                    <a:pt x="819" y="132"/>
                  </a:lnTo>
                  <a:lnTo>
                    <a:pt x="817" y="135"/>
                  </a:lnTo>
                  <a:lnTo>
                    <a:pt x="814" y="137"/>
                  </a:lnTo>
                  <a:lnTo>
                    <a:pt x="807" y="142"/>
                  </a:lnTo>
                  <a:lnTo>
                    <a:pt x="804" y="144"/>
                  </a:lnTo>
                  <a:lnTo>
                    <a:pt x="800" y="146"/>
                  </a:lnTo>
                  <a:lnTo>
                    <a:pt x="792" y="149"/>
                  </a:lnTo>
                  <a:lnTo>
                    <a:pt x="783" y="151"/>
                  </a:lnTo>
                  <a:lnTo>
                    <a:pt x="779" y="151"/>
                  </a:lnTo>
                  <a:lnTo>
                    <a:pt x="774" y="151"/>
                  </a:lnTo>
                  <a:lnTo>
                    <a:pt x="768" y="151"/>
                  </a:lnTo>
                  <a:lnTo>
                    <a:pt x="762" y="150"/>
                  </a:lnTo>
                  <a:lnTo>
                    <a:pt x="757" y="149"/>
                  </a:lnTo>
                  <a:lnTo>
                    <a:pt x="752" y="147"/>
                  </a:lnTo>
                  <a:lnTo>
                    <a:pt x="747" y="145"/>
                  </a:lnTo>
                  <a:lnTo>
                    <a:pt x="742" y="142"/>
                  </a:lnTo>
                  <a:lnTo>
                    <a:pt x="738" y="139"/>
                  </a:lnTo>
                  <a:lnTo>
                    <a:pt x="734" y="136"/>
                  </a:lnTo>
                  <a:lnTo>
                    <a:pt x="731" y="132"/>
                  </a:lnTo>
                  <a:lnTo>
                    <a:pt x="728" y="128"/>
                  </a:lnTo>
                  <a:lnTo>
                    <a:pt x="726" y="123"/>
                  </a:lnTo>
                  <a:lnTo>
                    <a:pt x="724" y="118"/>
                  </a:lnTo>
                  <a:lnTo>
                    <a:pt x="722" y="113"/>
                  </a:lnTo>
                  <a:lnTo>
                    <a:pt x="721" y="107"/>
                  </a:lnTo>
                  <a:lnTo>
                    <a:pt x="720" y="101"/>
                  </a:lnTo>
                  <a:lnTo>
                    <a:pt x="720" y="95"/>
                  </a:lnTo>
                  <a:lnTo>
                    <a:pt x="720" y="89"/>
                  </a:lnTo>
                  <a:lnTo>
                    <a:pt x="721" y="83"/>
                  </a:lnTo>
                  <a:lnTo>
                    <a:pt x="722" y="78"/>
                  </a:lnTo>
                  <a:lnTo>
                    <a:pt x="724" y="72"/>
                  </a:lnTo>
                  <a:lnTo>
                    <a:pt x="726" y="67"/>
                  </a:lnTo>
                  <a:lnTo>
                    <a:pt x="729" y="63"/>
                  </a:lnTo>
                  <a:lnTo>
                    <a:pt x="732" y="59"/>
                  </a:lnTo>
                  <a:lnTo>
                    <a:pt x="735" y="55"/>
                  </a:lnTo>
                  <a:lnTo>
                    <a:pt x="739" y="51"/>
                  </a:lnTo>
                  <a:lnTo>
                    <a:pt x="743" y="48"/>
                  </a:lnTo>
                  <a:lnTo>
                    <a:pt x="747" y="46"/>
                  </a:lnTo>
                  <a:lnTo>
                    <a:pt x="752" y="43"/>
                  </a:lnTo>
                  <a:lnTo>
                    <a:pt x="757" y="42"/>
                  </a:lnTo>
                  <a:lnTo>
                    <a:pt x="763" y="40"/>
                  </a:lnTo>
                  <a:lnTo>
                    <a:pt x="768" y="40"/>
                  </a:lnTo>
                  <a:lnTo>
                    <a:pt x="774" y="39"/>
                  </a:lnTo>
                  <a:lnTo>
                    <a:pt x="782" y="40"/>
                  </a:lnTo>
                  <a:lnTo>
                    <a:pt x="786" y="41"/>
                  </a:lnTo>
                  <a:lnTo>
                    <a:pt x="790" y="41"/>
                  </a:lnTo>
                  <a:lnTo>
                    <a:pt x="797" y="44"/>
                  </a:lnTo>
                  <a:lnTo>
                    <a:pt x="803" y="47"/>
                  </a:lnTo>
                  <a:lnTo>
                    <a:pt x="806" y="50"/>
                  </a:lnTo>
                  <a:lnTo>
                    <a:pt x="809" y="52"/>
                  </a:lnTo>
                  <a:lnTo>
                    <a:pt x="812" y="54"/>
                  </a:lnTo>
                  <a:lnTo>
                    <a:pt x="814" y="57"/>
                  </a:lnTo>
                  <a:lnTo>
                    <a:pt x="818" y="63"/>
                  </a:lnTo>
                  <a:lnTo>
                    <a:pt x="822" y="70"/>
                  </a:lnTo>
                  <a:lnTo>
                    <a:pt x="824" y="78"/>
                  </a:lnTo>
                  <a:lnTo>
                    <a:pt x="826" y="85"/>
                  </a:lnTo>
                  <a:lnTo>
                    <a:pt x="827" y="94"/>
                  </a:lnTo>
                  <a:lnTo>
                    <a:pt x="827" y="104"/>
                  </a:lnTo>
                  <a:lnTo>
                    <a:pt x="752" y="104"/>
                  </a:lnTo>
                  <a:lnTo>
                    <a:pt x="752" y="105"/>
                  </a:lnTo>
                  <a:close/>
                  <a:moveTo>
                    <a:pt x="795" y="83"/>
                  </a:moveTo>
                  <a:lnTo>
                    <a:pt x="794" y="78"/>
                  </a:lnTo>
                  <a:lnTo>
                    <a:pt x="793" y="74"/>
                  </a:lnTo>
                  <a:lnTo>
                    <a:pt x="791" y="71"/>
                  </a:lnTo>
                  <a:lnTo>
                    <a:pt x="789" y="68"/>
                  </a:lnTo>
                  <a:lnTo>
                    <a:pt x="786" y="66"/>
                  </a:lnTo>
                  <a:lnTo>
                    <a:pt x="784" y="65"/>
                  </a:lnTo>
                  <a:lnTo>
                    <a:pt x="783" y="64"/>
                  </a:lnTo>
                  <a:lnTo>
                    <a:pt x="779" y="63"/>
                  </a:lnTo>
                  <a:lnTo>
                    <a:pt x="774" y="63"/>
                  </a:lnTo>
                  <a:lnTo>
                    <a:pt x="770" y="63"/>
                  </a:lnTo>
                  <a:lnTo>
                    <a:pt x="766" y="64"/>
                  </a:lnTo>
                  <a:lnTo>
                    <a:pt x="762" y="66"/>
                  </a:lnTo>
                  <a:lnTo>
                    <a:pt x="759" y="68"/>
                  </a:lnTo>
                  <a:lnTo>
                    <a:pt x="757" y="71"/>
                  </a:lnTo>
                  <a:lnTo>
                    <a:pt x="755" y="74"/>
                  </a:lnTo>
                  <a:lnTo>
                    <a:pt x="753" y="78"/>
                  </a:lnTo>
                  <a:lnTo>
                    <a:pt x="752" y="83"/>
                  </a:lnTo>
                  <a:lnTo>
                    <a:pt x="795" y="83"/>
                  </a:lnTo>
                  <a:close/>
                  <a:moveTo>
                    <a:pt x="953" y="120"/>
                  </a:moveTo>
                  <a:lnTo>
                    <a:pt x="1024" y="120"/>
                  </a:lnTo>
                  <a:lnTo>
                    <a:pt x="1024" y="148"/>
                  </a:lnTo>
                  <a:lnTo>
                    <a:pt x="920" y="148"/>
                  </a:lnTo>
                  <a:lnTo>
                    <a:pt x="920" y="0"/>
                  </a:lnTo>
                  <a:lnTo>
                    <a:pt x="953" y="0"/>
                  </a:lnTo>
                  <a:lnTo>
                    <a:pt x="953" y="120"/>
                  </a:lnTo>
                  <a:close/>
                  <a:moveTo>
                    <a:pt x="1067" y="105"/>
                  </a:moveTo>
                  <a:lnTo>
                    <a:pt x="1068" y="110"/>
                  </a:lnTo>
                  <a:lnTo>
                    <a:pt x="1070" y="114"/>
                  </a:lnTo>
                  <a:lnTo>
                    <a:pt x="1072" y="118"/>
                  </a:lnTo>
                  <a:lnTo>
                    <a:pt x="1075" y="122"/>
                  </a:lnTo>
                  <a:lnTo>
                    <a:pt x="1078" y="124"/>
                  </a:lnTo>
                  <a:lnTo>
                    <a:pt x="1082" y="126"/>
                  </a:lnTo>
                  <a:lnTo>
                    <a:pt x="1086" y="127"/>
                  </a:lnTo>
                  <a:lnTo>
                    <a:pt x="1091" y="127"/>
                  </a:lnTo>
                  <a:lnTo>
                    <a:pt x="1097" y="127"/>
                  </a:lnTo>
                  <a:lnTo>
                    <a:pt x="1099" y="126"/>
                  </a:lnTo>
                  <a:lnTo>
                    <a:pt x="1102" y="125"/>
                  </a:lnTo>
                  <a:lnTo>
                    <a:pt x="1104" y="124"/>
                  </a:lnTo>
                  <a:lnTo>
                    <a:pt x="1106" y="122"/>
                  </a:lnTo>
                  <a:lnTo>
                    <a:pt x="1108" y="120"/>
                  </a:lnTo>
                  <a:lnTo>
                    <a:pt x="1109" y="118"/>
                  </a:lnTo>
                  <a:lnTo>
                    <a:pt x="1141" y="118"/>
                  </a:lnTo>
                  <a:lnTo>
                    <a:pt x="1139" y="125"/>
                  </a:lnTo>
                  <a:lnTo>
                    <a:pt x="1134" y="132"/>
                  </a:lnTo>
                  <a:lnTo>
                    <a:pt x="1132" y="135"/>
                  </a:lnTo>
                  <a:lnTo>
                    <a:pt x="1129" y="137"/>
                  </a:lnTo>
                  <a:lnTo>
                    <a:pt x="1123" y="142"/>
                  </a:lnTo>
                  <a:lnTo>
                    <a:pt x="1119" y="144"/>
                  </a:lnTo>
                  <a:lnTo>
                    <a:pt x="1116" y="146"/>
                  </a:lnTo>
                  <a:lnTo>
                    <a:pt x="1108" y="149"/>
                  </a:lnTo>
                  <a:lnTo>
                    <a:pt x="1099" y="151"/>
                  </a:lnTo>
                  <a:lnTo>
                    <a:pt x="1094" y="151"/>
                  </a:lnTo>
                  <a:lnTo>
                    <a:pt x="1090" y="151"/>
                  </a:lnTo>
                  <a:lnTo>
                    <a:pt x="1084" y="151"/>
                  </a:lnTo>
                  <a:lnTo>
                    <a:pt x="1078" y="150"/>
                  </a:lnTo>
                  <a:lnTo>
                    <a:pt x="1072" y="149"/>
                  </a:lnTo>
                  <a:lnTo>
                    <a:pt x="1067" y="147"/>
                  </a:lnTo>
                  <a:lnTo>
                    <a:pt x="1061" y="145"/>
                  </a:lnTo>
                  <a:lnTo>
                    <a:pt x="1057" y="142"/>
                  </a:lnTo>
                  <a:lnTo>
                    <a:pt x="1053" y="139"/>
                  </a:lnTo>
                  <a:lnTo>
                    <a:pt x="1049" y="136"/>
                  </a:lnTo>
                  <a:lnTo>
                    <a:pt x="1045" y="132"/>
                  </a:lnTo>
                  <a:lnTo>
                    <a:pt x="1043" y="128"/>
                  </a:lnTo>
                  <a:lnTo>
                    <a:pt x="1040" y="123"/>
                  </a:lnTo>
                  <a:lnTo>
                    <a:pt x="1038" y="118"/>
                  </a:lnTo>
                  <a:lnTo>
                    <a:pt x="1036" y="113"/>
                  </a:lnTo>
                  <a:lnTo>
                    <a:pt x="1035" y="107"/>
                  </a:lnTo>
                  <a:lnTo>
                    <a:pt x="1034" y="101"/>
                  </a:lnTo>
                  <a:lnTo>
                    <a:pt x="1034" y="95"/>
                  </a:lnTo>
                  <a:lnTo>
                    <a:pt x="1034" y="89"/>
                  </a:lnTo>
                  <a:lnTo>
                    <a:pt x="1035" y="83"/>
                  </a:lnTo>
                  <a:lnTo>
                    <a:pt x="1036" y="78"/>
                  </a:lnTo>
                  <a:lnTo>
                    <a:pt x="1038" y="72"/>
                  </a:lnTo>
                  <a:lnTo>
                    <a:pt x="1040" y="67"/>
                  </a:lnTo>
                  <a:lnTo>
                    <a:pt x="1043" y="63"/>
                  </a:lnTo>
                  <a:lnTo>
                    <a:pt x="1046" y="59"/>
                  </a:lnTo>
                  <a:lnTo>
                    <a:pt x="1049" y="55"/>
                  </a:lnTo>
                  <a:lnTo>
                    <a:pt x="1053" y="51"/>
                  </a:lnTo>
                  <a:lnTo>
                    <a:pt x="1057" y="48"/>
                  </a:lnTo>
                  <a:lnTo>
                    <a:pt x="1062" y="46"/>
                  </a:lnTo>
                  <a:lnTo>
                    <a:pt x="1068" y="43"/>
                  </a:lnTo>
                  <a:lnTo>
                    <a:pt x="1073" y="42"/>
                  </a:lnTo>
                  <a:lnTo>
                    <a:pt x="1078" y="40"/>
                  </a:lnTo>
                  <a:lnTo>
                    <a:pt x="1084" y="40"/>
                  </a:lnTo>
                  <a:lnTo>
                    <a:pt x="1090" y="39"/>
                  </a:lnTo>
                  <a:lnTo>
                    <a:pt x="1098" y="40"/>
                  </a:lnTo>
                  <a:lnTo>
                    <a:pt x="1102" y="41"/>
                  </a:lnTo>
                  <a:lnTo>
                    <a:pt x="1105" y="41"/>
                  </a:lnTo>
                  <a:lnTo>
                    <a:pt x="1112" y="44"/>
                  </a:lnTo>
                  <a:lnTo>
                    <a:pt x="1119" y="47"/>
                  </a:lnTo>
                  <a:lnTo>
                    <a:pt x="1122" y="50"/>
                  </a:lnTo>
                  <a:lnTo>
                    <a:pt x="1124" y="52"/>
                  </a:lnTo>
                  <a:lnTo>
                    <a:pt x="1127" y="54"/>
                  </a:lnTo>
                  <a:lnTo>
                    <a:pt x="1129" y="57"/>
                  </a:lnTo>
                  <a:lnTo>
                    <a:pt x="1134" y="63"/>
                  </a:lnTo>
                  <a:lnTo>
                    <a:pt x="1137" y="70"/>
                  </a:lnTo>
                  <a:lnTo>
                    <a:pt x="1140" y="78"/>
                  </a:lnTo>
                  <a:lnTo>
                    <a:pt x="1142" y="85"/>
                  </a:lnTo>
                  <a:lnTo>
                    <a:pt x="1142" y="94"/>
                  </a:lnTo>
                  <a:lnTo>
                    <a:pt x="1143" y="104"/>
                  </a:lnTo>
                  <a:lnTo>
                    <a:pt x="1067" y="104"/>
                  </a:lnTo>
                  <a:lnTo>
                    <a:pt x="1067" y="105"/>
                  </a:lnTo>
                  <a:close/>
                  <a:moveTo>
                    <a:pt x="1112" y="83"/>
                  </a:moveTo>
                  <a:lnTo>
                    <a:pt x="1111" y="78"/>
                  </a:lnTo>
                  <a:lnTo>
                    <a:pt x="1110" y="74"/>
                  </a:lnTo>
                  <a:lnTo>
                    <a:pt x="1108" y="71"/>
                  </a:lnTo>
                  <a:lnTo>
                    <a:pt x="1106" y="68"/>
                  </a:lnTo>
                  <a:lnTo>
                    <a:pt x="1103" y="66"/>
                  </a:lnTo>
                  <a:lnTo>
                    <a:pt x="1101" y="65"/>
                  </a:lnTo>
                  <a:lnTo>
                    <a:pt x="1099" y="64"/>
                  </a:lnTo>
                  <a:lnTo>
                    <a:pt x="1095" y="63"/>
                  </a:lnTo>
                  <a:lnTo>
                    <a:pt x="1091" y="63"/>
                  </a:lnTo>
                  <a:lnTo>
                    <a:pt x="1087" y="63"/>
                  </a:lnTo>
                  <a:lnTo>
                    <a:pt x="1083" y="64"/>
                  </a:lnTo>
                  <a:lnTo>
                    <a:pt x="1079" y="66"/>
                  </a:lnTo>
                  <a:lnTo>
                    <a:pt x="1076" y="68"/>
                  </a:lnTo>
                  <a:lnTo>
                    <a:pt x="1074" y="71"/>
                  </a:lnTo>
                  <a:lnTo>
                    <a:pt x="1072" y="74"/>
                  </a:lnTo>
                  <a:lnTo>
                    <a:pt x="1070" y="78"/>
                  </a:lnTo>
                  <a:lnTo>
                    <a:pt x="1069" y="83"/>
                  </a:lnTo>
                  <a:lnTo>
                    <a:pt x="1112" y="83"/>
                  </a:lnTo>
                  <a:close/>
                  <a:moveTo>
                    <a:pt x="1165" y="76"/>
                  </a:moveTo>
                  <a:lnTo>
                    <a:pt x="1166" y="71"/>
                  </a:lnTo>
                  <a:lnTo>
                    <a:pt x="1166" y="67"/>
                  </a:lnTo>
                  <a:lnTo>
                    <a:pt x="1167" y="63"/>
                  </a:lnTo>
                  <a:lnTo>
                    <a:pt x="1169" y="59"/>
                  </a:lnTo>
                  <a:lnTo>
                    <a:pt x="1171" y="56"/>
                  </a:lnTo>
                  <a:lnTo>
                    <a:pt x="1173" y="53"/>
                  </a:lnTo>
                  <a:lnTo>
                    <a:pt x="1175" y="51"/>
                  </a:lnTo>
                  <a:lnTo>
                    <a:pt x="1178" y="48"/>
                  </a:lnTo>
                  <a:lnTo>
                    <a:pt x="1181" y="46"/>
                  </a:lnTo>
                  <a:lnTo>
                    <a:pt x="1184" y="44"/>
                  </a:lnTo>
                  <a:lnTo>
                    <a:pt x="1192" y="42"/>
                  </a:lnTo>
                  <a:lnTo>
                    <a:pt x="1197" y="41"/>
                  </a:lnTo>
                  <a:lnTo>
                    <a:pt x="1202" y="40"/>
                  </a:lnTo>
                  <a:lnTo>
                    <a:pt x="1213" y="39"/>
                  </a:lnTo>
                  <a:lnTo>
                    <a:pt x="1219" y="40"/>
                  </a:lnTo>
                  <a:lnTo>
                    <a:pt x="1224" y="40"/>
                  </a:lnTo>
                  <a:lnTo>
                    <a:pt x="1229" y="41"/>
                  </a:lnTo>
                  <a:lnTo>
                    <a:pt x="1234" y="42"/>
                  </a:lnTo>
                  <a:lnTo>
                    <a:pt x="1242" y="46"/>
                  </a:lnTo>
                  <a:lnTo>
                    <a:pt x="1249" y="51"/>
                  </a:lnTo>
                  <a:lnTo>
                    <a:pt x="1252" y="53"/>
                  </a:lnTo>
                  <a:lnTo>
                    <a:pt x="1254" y="56"/>
                  </a:lnTo>
                  <a:lnTo>
                    <a:pt x="1256" y="59"/>
                  </a:lnTo>
                  <a:lnTo>
                    <a:pt x="1258" y="63"/>
                  </a:lnTo>
                  <a:lnTo>
                    <a:pt x="1260" y="71"/>
                  </a:lnTo>
                  <a:lnTo>
                    <a:pt x="1260" y="76"/>
                  </a:lnTo>
                  <a:lnTo>
                    <a:pt x="1260" y="81"/>
                  </a:lnTo>
                  <a:lnTo>
                    <a:pt x="1260" y="130"/>
                  </a:lnTo>
                  <a:lnTo>
                    <a:pt x="1260" y="137"/>
                  </a:lnTo>
                  <a:lnTo>
                    <a:pt x="1261" y="141"/>
                  </a:lnTo>
                  <a:lnTo>
                    <a:pt x="1262" y="145"/>
                  </a:lnTo>
                  <a:lnTo>
                    <a:pt x="1264" y="148"/>
                  </a:lnTo>
                  <a:lnTo>
                    <a:pt x="1232" y="148"/>
                  </a:lnTo>
                  <a:lnTo>
                    <a:pt x="1229" y="140"/>
                  </a:lnTo>
                  <a:lnTo>
                    <a:pt x="1222" y="145"/>
                  </a:lnTo>
                  <a:lnTo>
                    <a:pt x="1219" y="147"/>
                  </a:lnTo>
                  <a:lnTo>
                    <a:pt x="1215" y="149"/>
                  </a:lnTo>
                  <a:lnTo>
                    <a:pt x="1207" y="151"/>
                  </a:lnTo>
                  <a:lnTo>
                    <a:pt x="1203" y="151"/>
                  </a:lnTo>
                  <a:lnTo>
                    <a:pt x="1199" y="151"/>
                  </a:lnTo>
                  <a:lnTo>
                    <a:pt x="1190" y="151"/>
                  </a:lnTo>
                  <a:lnTo>
                    <a:pt x="1182" y="149"/>
                  </a:lnTo>
                  <a:lnTo>
                    <a:pt x="1179" y="147"/>
                  </a:lnTo>
                  <a:lnTo>
                    <a:pt x="1176" y="146"/>
                  </a:lnTo>
                  <a:lnTo>
                    <a:pt x="1170" y="142"/>
                  </a:lnTo>
                  <a:lnTo>
                    <a:pt x="1168" y="139"/>
                  </a:lnTo>
                  <a:lnTo>
                    <a:pt x="1166" y="137"/>
                  </a:lnTo>
                  <a:lnTo>
                    <a:pt x="1164" y="134"/>
                  </a:lnTo>
                  <a:lnTo>
                    <a:pt x="1162" y="131"/>
                  </a:lnTo>
                  <a:lnTo>
                    <a:pt x="1161" y="128"/>
                  </a:lnTo>
                  <a:lnTo>
                    <a:pt x="1160" y="125"/>
                  </a:lnTo>
                  <a:lnTo>
                    <a:pt x="1160" y="121"/>
                  </a:lnTo>
                  <a:lnTo>
                    <a:pt x="1159" y="118"/>
                  </a:lnTo>
                  <a:lnTo>
                    <a:pt x="1160" y="111"/>
                  </a:lnTo>
                  <a:lnTo>
                    <a:pt x="1162" y="105"/>
                  </a:lnTo>
                  <a:lnTo>
                    <a:pt x="1163" y="103"/>
                  </a:lnTo>
                  <a:lnTo>
                    <a:pt x="1163" y="102"/>
                  </a:lnTo>
                  <a:lnTo>
                    <a:pt x="1165" y="99"/>
                  </a:lnTo>
                  <a:lnTo>
                    <a:pt x="1167" y="97"/>
                  </a:lnTo>
                  <a:lnTo>
                    <a:pt x="1169" y="94"/>
                  </a:lnTo>
                  <a:lnTo>
                    <a:pt x="1175" y="90"/>
                  </a:lnTo>
                  <a:lnTo>
                    <a:pt x="1182" y="87"/>
                  </a:lnTo>
                  <a:lnTo>
                    <a:pt x="1191" y="85"/>
                  </a:lnTo>
                  <a:lnTo>
                    <a:pt x="1201" y="83"/>
                  </a:lnTo>
                  <a:lnTo>
                    <a:pt x="1218" y="80"/>
                  </a:lnTo>
                  <a:lnTo>
                    <a:pt x="1223" y="79"/>
                  </a:lnTo>
                  <a:lnTo>
                    <a:pt x="1226" y="77"/>
                  </a:lnTo>
                  <a:lnTo>
                    <a:pt x="1227" y="76"/>
                  </a:lnTo>
                  <a:lnTo>
                    <a:pt x="1228" y="73"/>
                  </a:lnTo>
                  <a:lnTo>
                    <a:pt x="1228" y="71"/>
                  </a:lnTo>
                  <a:lnTo>
                    <a:pt x="1227" y="69"/>
                  </a:lnTo>
                  <a:lnTo>
                    <a:pt x="1226" y="67"/>
                  </a:lnTo>
                  <a:lnTo>
                    <a:pt x="1224" y="66"/>
                  </a:lnTo>
                  <a:lnTo>
                    <a:pt x="1219" y="64"/>
                  </a:lnTo>
                  <a:lnTo>
                    <a:pt x="1215" y="63"/>
                  </a:lnTo>
                  <a:lnTo>
                    <a:pt x="1211" y="63"/>
                  </a:lnTo>
                  <a:lnTo>
                    <a:pt x="1207" y="63"/>
                  </a:lnTo>
                  <a:lnTo>
                    <a:pt x="1204" y="64"/>
                  </a:lnTo>
                  <a:lnTo>
                    <a:pt x="1200" y="65"/>
                  </a:lnTo>
                  <a:lnTo>
                    <a:pt x="1199" y="66"/>
                  </a:lnTo>
                  <a:lnTo>
                    <a:pt x="1198" y="66"/>
                  </a:lnTo>
                  <a:lnTo>
                    <a:pt x="1195" y="68"/>
                  </a:lnTo>
                  <a:lnTo>
                    <a:pt x="1194" y="70"/>
                  </a:lnTo>
                  <a:lnTo>
                    <a:pt x="1192" y="73"/>
                  </a:lnTo>
                  <a:lnTo>
                    <a:pt x="1192" y="76"/>
                  </a:lnTo>
                  <a:lnTo>
                    <a:pt x="1165" y="76"/>
                  </a:lnTo>
                  <a:close/>
                  <a:moveTo>
                    <a:pt x="1229" y="99"/>
                  </a:moveTo>
                  <a:lnTo>
                    <a:pt x="1225" y="100"/>
                  </a:lnTo>
                  <a:lnTo>
                    <a:pt x="1223" y="101"/>
                  </a:lnTo>
                  <a:lnTo>
                    <a:pt x="1220" y="101"/>
                  </a:lnTo>
                  <a:lnTo>
                    <a:pt x="1208" y="104"/>
                  </a:lnTo>
                  <a:lnTo>
                    <a:pt x="1201" y="106"/>
                  </a:lnTo>
                  <a:lnTo>
                    <a:pt x="1198" y="107"/>
                  </a:lnTo>
                  <a:lnTo>
                    <a:pt x="1196" y="109"/>
                  </a:lnTo>
                  <a:lnTo>
                    <a:pt x="1194" y="111"/>
                  </a:lnTo>
                  <a:lnTo>
                    <a:pt x="1193" y="112"/>
                  </a:lnTo>
                  <a:lnTo>
                    <a:pt x="1192" y="114"/>
                  </a:lnTo>
                  <a:lnTo>
                    <a:pt x="1192" y="116"/>
                  </a:lnTo>
                  <a:lnTo>
                    <a:pt x="1192" y="119"/>
                  </a:lnTo>
                  <a:lnTo>
                    <a:pt x="1193" y="121"/>
                  </a:lnTo>
                  <a:lnTo>
                    <a:pt x="1194" y="123"/>
                  </a:lnTo>
                  <a:lnTo>
                    <a:pt x="1196" y="124"/>
                  </a:lnTo>
                  <a:lnTo>
                    <a:pt x="1198" y="126"/>
                  </a:lnTo>
                  <a:lnTo>
                    <a:pt x="1200" y="127"/>
                  </a:lnTo>
                  <a:lnTo>
                    <a:pt x="1204" y="127"/>
                  </a:lnTo>
                  <a:lnTo>
                    <a:pt x="1207" y="127"/>
                  </a:lnTo>
                  <a:lnTo>
                    <a:pt x="1214" y="127"/>
                  </a:lnTo>
                  <a:lnTo>
                    <a:pt x="1217" y="126"/>
                  </a:lnTo>
                  <a:lnTo>
                    <a:pt x="1220" y="124"/>
                  </a:lnTo>
                  <a:lnTo>
                    <a:pt x="1223" y="122"/>
                  </a:lnTo>
                  <a:lnTo>
                    <a:pt x="1225" y="120"/>
                  </a:lnTo>
                  <a:lnTo>
                    <a:pt x="1228" y="117"/>
                  </a:lnTo>
                  <a:lnTo>
                    <a:pt x="1229" y="113"/>
                  </a:lnTo>
                  <a:lnTo>
                    <a:pt x="1229" y="99"/>
                  </a:lnTo>
                  <a:close/>
                  <a:moveTo>
                    <a:pt x="1319" y="44"/>
                  </a:moveTo>
                  <a:lnTo>
                    <a:pt x="1317" y="62"/>
                  </a:lnTo>
                  <a:lnTo>
                    <a:pt x="1320" y="56"/>
                  </a:lnTo>
                  <a:lnTo>
                    <a:pt x="1322" y="51"/>
                  </a:lnTo>
                  <a:lnTo>
                    <a:pt x="1325" y="47"/>
                  </a:lnTo>
                  <a:lnTo>
                    <a:pt x="1329" y="44"/>
                  </a:lnTo>
                  <a:lnTo>
                    <a:pt x="1334" y="42"/>
                  </a:lnTo>
                  <a:lnTo>
                    <a:pt x="1339" y="41"/>
                  </a:lnTo>
                  <a:lnTo>
                    <a:pt x="1346" y="40"/>
                  </a:lnTo>
                  <a:lnTo>
                    <a:pt x="1354" y="39"/>
                  </a:lnTo>
                  <a:lnTo>
                    <a:pt x="1354" y="69"/>
                  </a:lnTo>
                  <a:lnTo>
                    <a:pt x="1345" y="69"/>
                  </a:lnTo>
                  <a:lnTo>
                    <a:pt x="1341" y="69"/>
                  </a:lnTo>
                  <a:lnTo>
                    <a:pt x="1337" y="70"/>
                  </a:lnTo>
                  <a:lnTo>
                    <a:pt x="1334" y="71"/>
                  </a:lnTo>
                  <a:lnTo>
                    <a:pt x="1331" y="72"/>
                  </a:lnTo>
                  <a:lnTo>
                    <a:pt x="1328" y="74"/>
                  </a:lnTo>
                  <a:lnTo>
                    <a:pt x="1325" y="76"/>
                  </a:lnTo>
                  <a:lnTo>
                    <a:pt x="1323" y="78"/>
                  </a:lnTo>
                  <a:lnTo>
                    <a:pt x="1322" y="81"/>
                  </a:lnTo>
                  <a:lnTo>
                    <a:pt x="1320" y="87"/>
                  </a:lnTo>
                  <a:lnTo>
                    <a:pt x="1318" y="95"/>
                  </a:lnTo>
                  <a:lnTo>
                    <a:pt x="1318" y="105"/>
                  </a:lnTo>
                  <a:lnTo>
                    <a:pt x="1317" y="119"/>
                  </a:lnTo>
                  <a:lnTo>
                    <a:pt x="1317" y="150"/>
                  </a:lnTo>
                  <a:lnTo>
                    <a:pt x="1287" y="150"/>
                  </a:lnTo>
                  <a:lnTo>
                    <a:pt x="1287" y="44"/>
                  </a:lnTo>
                  <a:lnTo>
                    <a:pt x="1319" y="44"/>
                  </a:lnTo>
                  <a:close/>
                  <a:moveTo>
                    <a:pt x="1403" y="42"/>
                  </a:moveTo>
                  <a:lnTo>
                    <a:pt x="1403" y="52"/>
                  </a:lnTo>
                  <a:lnTo>
                    <a:pt x="1410" y="45"/>
                  </a:lnTo>
                  <a:lnTo>
                    <a:pt x="1414" y="43"/>
                  </a:lnTo>
                  <a:lnTo>
                    <a:pt x="1417" y="41"/>
                  </a:lnTo>
                  <a:lnTo>
                    <a:pt x="1421" y="39"/>
                  </a:lnTo>
                  <a:lnTo>
                    <a:pt x="1424" y="39"/>
                  </a:lnTo>
                  <a:lnTo>
                    <a:pt x="1428" y="38"/>
                  </a:lnTo>
                  <a:lnTo>
                    <a:pt x="1433" y="38"/>
                  </a:lnTo>
                  <a:lnTo>
                    <a:pt x="1441" y="39"/>
                  </a:lnTo>
                  <a:lnTo>
                    <a:pt x="1449" y="41"/>
                  </a:lnTo>
                  <a:lnTo>
                    <a:pt x="1452" y="42"/>
                  </a:lnTo>
                  <a:lnTo>
                    <a:pt x="1455" y="44"/>
                  </a:lnTo>
                  <a:lnTo>
                    <a:pt x="1458" y="46"/>
                  </a:lnTo>
                  <a:lnTo>
                    <a:pt x="1461" y="49"/>
                  </a:lnTo>
                  <a:lnTo>
                    <a:pt x="1465" y="55"/>
                  </a:lnTo>
                  <a:lnTo>
                    <a:pt x="1467" y="58"/>
                  </a:lnTo>
                  <a:lnTo>
                    <a:pt x="1468" y="62"/>
                  </a:lnTo>
                  <a:lnTo>
                    <a:pt x="1470" y="70"/>
                  </a:lnTo>
                  <a:lnTo>
                    <a:pt x="1471" y="74"/>
                  </a:lnTo>
                  <a:lnTo>
                    <a:pt x="1471" y="79"/>
                  </a:lnTo>
                  <a:lnTo>
                    <a:pt x="1471" y="148"/>
                  </a:lnTo>
                  <a:lnTo>
                    <a:pt x="1440" y="148"/>
                  </a:lnTo>
                  <a:lnTo>
                    <a:pt x="1440" y="90"/>
                  </a:lnTo>
                  <a:lnTo>
                    <a:pt x="1440" y="77"/>
                  </a:lnTo>
                  <a:lnTo>
                    <a:pt x="1439" y="73"/>
                  </a:lnTo>
                  <a:lnTo>
                    <a:pt x="1437" y="70"/>
                  </a:lnTo>
                  <a:lnTo>
                    <a:pt x="1435" y="68"/>
                  </a:lnTo>
                  <a:lnTo>
                    <a:pt x="1431" y="66"/>
                  </a:lnTo>
                  <a:lnTo>
                    <a:pt x="1428" y="65"/>
                  </a:lnTo>
                  <a:lnTo>
                    <a:pt x="1424" y="65"/>
                  </a:lnTo>
                  <a:lnTo>
                    <a:pt x="1420" y="65"/>
                  </a:lnTo>
                  <a:lnTo>
                    <a:pt x="1416" y="66"/>
                  </a:lnTo>
                  <a:lnTo>
                    <a:pt x="1413" y="68"/>
                  </a:lnTo>
                  <a:lnTo>
                    <a:pt x="1410" y="70"/>
                  </a:lnTo>
                  <a:lnTo>
                    <a:pt x="1407" y="73"/>
                  </a:lnTo>
                  <a:lnTo>
                    <a:pt x="1406" y="77"/>
                  </a:lnTo>
                  <a:lnTo>
                    <a:pt x="1405" y="82"/>
                  </a:lnTo>
                  <a:lnTo>
                    <a:pt x="1405" y="88"/>
                  </a:lnTo>
                  <a:lnTo>
                    <a:pt x="1405" y="148"/>
                  </a:lnTo>
                  <a:lnTo>
                    <a:pt x="1375" y="148"/>
                  </a:lnTo>
                  <a:lnTo>
                    <a:pt x="1375" y="42"/>
                  </a:lnTo>
                  <a:lnTo>
                    <a:pt x="1403" y="42"/>
                  </a:lnTo>
                  <a:close/>
                  <a:moveTo>
                    <a:pt x="1529" y="28"/>
                  </a:moveTo>
                  <a:lnTo>
                    <a:pt x="1499" y="28"/>
                  </a:lnTo>
                  <a:lnTo>
                    <a:pt x="1499" y="2"/>
                  </a:lnTo>
                  <a:lnTo>
                    <a:pt x="1529" y="2"/>
                  </a:lnTo>
                  <a:lnTo>
                    <a:pt x="1529" y="28"/>
                  </a:lnTo>
                  <a:close/>
                  <a:moveTo>
                    <a:pt x="1529" y="150"/>
                  </a:moveTo>
                  <a:lnTo>
                    <a:pt x="1499" y="150"/>
                  </a:lnTo>
                  <a:lnTo>
                    <a:pt x="1499" y="44"/>
                  </a:lnTo>
                  <a:lnTo>
                    <a:pt x="1529" y="44"/>
                  </a:lnTo>
                  <a:lnTo>
                    <a:pt x="1529" y="150"/>
                  </a:lnTo>
                  <a:close/>
                  <a:moveTo>
                    <a:pt x="1588" y="42"/>
                  </a:moveTo>
                  <a:lnTo>
                    <a:pt x="1588" y="52"/>
                  </a:lnTo>
                  <a:lnTo>
                    <a:pt x="1596" y="45"/>
                  </a:lnTo>
                  <a:lnTo>
                    <a:pt x="1599" y="43"/>
                  </a:lnTo>
                  <a:lnTo>
                    <a:pt x="1603" y="41"/>
                  </a:lnTo>
                  <a:lnTo>
                    <a:pt x="1606" y="39"/>
                  </a:lnTo>
                  <a:lnTo>
                    <a:pt x="1610" y="39"/>
                  </a:lnTo>
                  <a:lnTo>
                    <a:pt x="1613" y="38"/>
                  </a:lnTo>
                  <a:lnTo>
                    <a:pt x="1617" y="38"/>
                  </a:lnTo>
                  <a:lnTo>
                    <a:pt x="1626" y="39"/>
                  </a:lnTo>
                  <a:lnTo>
                    <a:pt x="1633" y="41"/>
                  </a:lnTo>
                  <a:lnTo>
                    <a:pt x="1637" y="42"/>
                  </a:lnTo>
                  <a:lnTo>
                    <a:pt x="1640" y="44"/>
                  </a:lnTo>
                  <a:lnTo>
                    <a:pt x="1643" y="46"/>
                  </a:lnTo>
                  <a:lnTo>
                    <a:pt x="1645" y="49"/>
                  </a:lnTo>
                  <a:lnTo>
                    <a:pt x="1649" y="55"/>
                  </a:lnTo>
                  <a:lnTo>
                    <a:pt x="1651" y="58"/>
                  </a:lnTo>
                  <a:lnTo>
                    <a:pt x="1653" y="62"/>
                  </a:lnTo>
                  <a:lnTo>
                    <a:pt x="1654" y="70"/>
                  </a:lnTo>
                  <a:lnTo>
                    <a:pt x="1655" y="74"/>
                  </a:lnTo>
                  <a:lnTo>
                    <a:pt x="1655" y="79"/>
                  </a:lnTo>
                  <a:lnTo>
                    <a:pt x="1655" y="148"/>
                  </a:lnTo>
                  <a:lnTo>
                    <a:pt x="1624" y="148"/>
                  </a:lnTo>
                  <a:lnTo>
                    <a:pt x="1624" y="90"/>
                  </a:lnTo>
                  <a:lnTo>
                    <a:pt x="1624" y="77"/>
                  </a:lnTo>
                  <a:lnTo>
                    <a:pt x="1623" y="73"/>
                  </a:lnTo>
                  <a:lnTo>
                    <a:pt x="1622" y="70"/>
                  </a:lnTo>
                  <a:lnTo>
                    <a:pt x="1619" y="68"/>
                  </a:lnTo>
                  <a:lnTo>
                    <a:pt x="1616" y="66"/>
                  </a:lnTo>
                  <a:lnTo>
                    <a:pt x="1613" y="65"/>
                  </a:lnTo>
                  <a:lnTo>
                    <a:pt x="1609" y="65"/>
                  </a:lnTo>
                  <a:lnTo>
                    <a:pt x="1605" y="65"/>
                  </a:lnTo>
                  <a:lnTo>
                    <a:pt x="1602" y="66"/>
                  </a:lnTo>
                  <a:lnTo>
                    <a:pt x="1598" y="68"/>
                  </a:lnTo>
                  <a:lnTo>
                    <a:pt x="1595" y="70"/>
                  </a:lnTo>
                  <a:lnTo>
                    <a:pt x="1593" y="73"/>
                  </a:lnTo>
                  <a:lnTo>
                    <a:pt x="1591" y="77"/>
                  </a:lnTo>
                  <a:lnTo>
                    <a:pt x="1591" y="82"/>
                  </a:lnTo>
                  <a:lnTo>
                    <a:pt x="1591" y="88"/>
                  </a:lnTo>
                  <a:lnTo>
                    <a:pt x="1591" y="148"/>
                  </a:lnTo>
                  <a:lnTo>
                    <a:pt x="1560" y="148"/>
                  </a:lnTo>
                  <a:lnTo>
                    <a:pt x="1560" y="42"/>
                  </a:lnTo>
                  <a:lnTo>
                    <a:pt x="1588" y="42"/>
                  </a:lnTo>
                  <a:close/>
                </a:path>
              </a:pathLst>
            </a:custGeom>
            <a:solidFill>
              <a:srgbClr val="928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3A511BF-5AEF-449D-944D-ABC091FB88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22475" y="2360613"/>
              <a:ext cx="8150225" cy="1535113"/>
            </a:xfrm>
            <a:custGeom>
              <a:avLst/>
              <a:gdLst>
                <a:gd name="T0" fmla="*/ 4441 w 5134"/>
                <a:gd name="T1" fmla="*/ 871 h 967"/>
                <a:gd name="T2" fmla="*/ 4563 w 5134"/>
                <a:gd name="T3" fmla="*/ 640 h 967"/>
                <a:gd name="T4" fmla="*/ 4637 w 5134"/>
                <a:gd name="T5" fmla="*/ 768 h 967"/>
                <a:gd name="T6" fmla="*/ 4890 w 5134"/>
                <a:gd name="T7" fmla="*/ 747 h 967"/>
                <a:gd name="T8" fmla="*/ 4869 w 5134"/>
                <a:gd name="T9" fmla="*/ 618 h 967"/>
                <a:gd name="T10" fmla="*/ 4433 w 5134"/>
                <a:gd name="T11" fmla="*/ 455 h 967"/>
                <a:gd name="T12" fmla="*/ 4390 w 5134"/>
                <a:gd name="T13" fmla="*/ 194 h 967"/>
                <a:gd name="T14" fmla="*/ 4559 w 5134"/>
                <a:gd name="T15" fmla="*/ 30 h 967"/>
                <a:gd name="T16" fmla="*/ 4900 w 5134"/>
                <a:gd name="T17" fmla="*/ 19 h 967"/>
                <a:gd name="T18" fmla="*/ 5087 w 5134"/>
                <a:gd name="T19" fmla="*/ 168 h 967"/>
                <a:gd name="T20" fmla="*/ 4882 w 5134"/>
                <a:gd name="T21" fmla="*/ 226 h 967"/>
                <a:gd name="T22" fmla="*/ 4666 w 5134"/>
                <a:gd name="T23" fmla="*/ 188 h 967"/>
                <a:gd name="T24" fmla="*/ 4593 w 5134"/>
                <a:gd name="T25" fmla="*/ 288 h 967"/>
                <a:gd name="T26" fmla="*/ 4970 w 5134"/>
                <a:gd name="T27" fmla="*/ 421 h 967"/>
                <a:gd name="T28" fmla="*/ 5124 w 5134"/>
                <a:gd name="T29" fmla="*/ 579 h 967"/>
                <a:gd name="T30" fmla="*/ 5075 w 5134"/>
                <a:gd name="T31" fmla="*/ 839 h 967"/>
                <a:gd name="T32" fmla="*/ 4768 w 5134"/>
                <a:gd name="T33" fmla="*/ 966 h 967"/>
                <a:gd name="T34" fmla="*/ 3413 w 5134"/>
                <a:gd name="T35" fmla="*/ 388 h 967"/>
                <a:gd name="T36" fmla="*/ 1200 w 5134"/>
                <a:gd name="T37" fmla="*/ 947 h 967"/>
                <a:gd name="T38" fmla="*/ 953 w 5134"/>
                <a:gd name="T39" fmla="*/ 746 h 967"/>
                <a:gd name="T40" fmla="*/ 910 w 5134"/>
                <a:gd name="T41" fmla="*/ 328 h 967"/>
                <a:gd name="T42" fmla="*/ 1087 w 5134"/>
                <a:gd name="T43" fmla="*/ 68 h 967"/>
                <a:gd name="T44" fmla="*/ 1442 w 5134"/>
                <a:gd name="T45" fmla="*/ 9 h 967"/>
                <a:gd name="T46" fmla="*/ 1692 w 5134"/>
                <a:gd name="T47" fmla="*/ 165 h 967"/>
                <a:gd name="T48" fmla="*/ 1479 w 5134"/>
                <a:gd name="T49" fmla="*/ 264 h 967"/>
                <a:gd name="T50" fmla="*/ 1275 w 5134"/>
                <a:gd name="T51" fmla="*/ 217 h 967"/>
                <a:gd name="T52" fmla="*/ 1140 w 5134"/>
                <a:gd name="T53" fmla="*/ 392 h 967"/>
                <a:gd name="T54" fmla="*/ 1174 w 5134"/>
                <a:gd name="T55" fmla="*/ 670 h 967"/>
                <a:gd name="T56" fmla="*/ 1366 w 5134"/>
                <a:gd name="T57" fmla="*/ 760 h 967"/>
                <a:gd name="T58" fmla="*/ 1498 w 5134"/>
                <a:gd name="T59" fmla="*/ 659 h 967"/>
                <a:gd name="T60" fmla="*/ 1688 w 5134"/>
                <a:gd name="T61" fmla="*/ 812 h 967"/>
                <a:gd name="T62" fmla="*/ 1386 w 5134"/>
                <a:gd name="T63" fmla="*/ 965 h 967"/>
                <a:gd name="T64" fmla="*/ 2021 w 5134"/>
                <a:gd name="T65" fmla="*/ 885 h 967"/>
                <a:gd name="T66" fmla="*/ 1849 w 5134"/>
                <a:gd name="T67" fmla="*/ 588 h 967"/>
                <a:gd name="T68" fmla="*/ 1916 w 5134"/>
                <a:gd name="T69" fmla="*/ 190 h 967"/>
                <a:gd name="T70" fmla="*/ 2169 w 5134"/>
                <a:gd name="T71" fmla="*/ 13 h 967"/>
                <a:gd name="T72" fmla="*/ 2526 w 5134"/>
                <a:gd name="T73" fmla="*/ 57 h 967"/>
                <a:gd name="T74" fmla="*/ 2689 w 5134"/>
                <a:gd name="T75" fmla="*/ 284 h 967"/>
                <a:gd name="T76" fmla="*/ 2366 w 5134"/>
                <a:gd name="T77" fmla="*/ 219 h 967"/>
                <a:gd name="T78" fmla="*/ 2151 w 5134"/>
                <a:gd name="T79" fmla="*/ 262 h 967"/>
                <a:gd name="T80" fmla="*/ 2082 w 5134"/>
                <a:gd name="T81" fmla="*/ 516 h 967"/>
                <a:gd name="T82" fmla="*/ 2182 w 5134"/>
                <a:gd name="T83" fmla="*/ 733 h 967"/>
                <a:gd name="T84" fmla="*/ 2385 w 5134"/>
                <a:gd name="T85" fmla="*/ 738 h 967"/>
                <a:gd name="T86" fmla="*/ 2707 w 5134"/>
                <a:gd name="T87" fmla="*/ 624 h 967"/>
                <a:gd name="T88" fmla="*/ 2548 w 5134"/>
                <a:gd name="T89" fmla="*/ 896 h 967"/>
                <a:gd name="T90" fmla="*/ 3786 w 5134"/>
                <a:gd name="T91" fmla="*/ 958 h 967"/>
                <a:gd name="T92" fmla="*/ 3535 w 5134"/>
                <a:gd name="T93" fmla="*/ 793 h 967"/>
                <a:gd name="T94" fmla="*/ 3722 w 5134"/>
                <a:gd name="T95" fmla="*/ 691 h 967"/>
                <a:gd name="T96" fmla="*/ 3877 w 5134"/>
                <a:gd name="T97" fmla="*/ 787 h 967"/>
                <a:gd name="T98" fmla="*/ 4063 w 5134"/>
                <a:gd name="T99" fmla="*/ 711 h 967"/>
                <a:gd name="T100" fmla="*/ 3802 w 5134"/>
                <a:gd name="T101" fmla="*/ 557 h 967"/>
                <a:gd name="T102" fmla="*/ 3547 w 5134"/>
                <a:gd name="T103" fmla="*/ 394 h 967"/>
                <a:gd name="T104" fmla="*/ 3563 w 5134"/>
                <a:gd name="T105" fmla="*/ 147 h 967"/>
                <a:gd name="T106" fmla="*/ 3798 w 5134"/>
                <a:gd name="T107" fmla="*/ 8 h 967"/>
                <a:gd name="T108" fmla="*/ 4130 w 5134"/>
                <a:gd name="T109" fmla="*/ 52 h 967"/>
                <a:gd name="T110" fmla="*/ 4259 w 5134"/>
                <a:gd name="T111" fmla="*/ 231 h 967"/>
                <a:gd name="T112" fmla="*/ 3998 w 5134"/>
                <a:gd name="T113" fmla="*/ 199 h 967"/>
                <a:gd name="T114" fmla="*/ 3761 w 5134"/>
                <a:gd name="T115" fmla="*/ 219 h 967"/>
                <a:gd name="T116" fmla="*/ 3766 w 5134"/>
                <a:gd name="T117" fmla="*/ 319 h 967"/>
                <a:gd name="T118" fmla="*/ 4181 w 5134"/>
                <a:gd name="T119" fmla="*/ 454 h 967"/>
                <a:gd name="T120" fmla="*/ 4285 w 5134"/>
                <a:gd name="T121" fmla="*/ 643 h 967"/>
                <a:gd name="T122" fmla="*/ 4154 w 5134"/>
                <a:gd name="T123" fmla="*/ 90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34" h="967">
                  <a:moveTo>
                    <a:pt x="4746" y="967"/>
                  </a:moveTo>
                  <a:lnTo>
                    <a:pt x="4722" y="966"/>
                  </a:lnTo>
                  <a:lnTo>
                    <a:pt x="4700" y="965"/>
                  </a:lnTo>
                  <a:lnTo>
                    <a:pt x="4678" y="964"/>
                  </a:lnTo>
                  <a:lnTo>
                    <a:pt x="4657" y="961"/>
                  </a:lnTo>
                  <a:lnTo>
                    <a:pt x="4636" y="958"/>
                  </a:lnTo>
                  <a:lnTo>
                    <a:pt x="4616" y="954"/>
                  </a:lnTo>
                  <a:lnTo>
                    <a:pt x="4607" y="952"/>
                  </a:lnTo>
                  <a:lnTo>
                    <a:pt x="4597" y="950"/>
                  </a:lnTo>
                  <a:lnTo>
                    <a:pt x="4577" y="945"/>
                  </a:lnTo>
                  <a:lnTo>
                    <a:pt x="4560" y="939"/>
                  </a:lnTo>
                  <a:lnTo>
                    <a:pt x="4542" y="933"/>
                  </a:lnTo>
                  <a:lnTo>
                    <a:pt x="4526" y="926"/>
                  </a:lnTo>
                  <a:lnTo>
                    <a:pt x="4510" y="918"/>
                  </a:lnTo>
                  <a:lnTo>
                    <a:pt x="4495" y="910"/>
                  </a:lnTo>
                  <a:lnTo>
                    <a:pt x="4487" y="905"/>
                  </a:lnTo>
                  <a:lnTo>
                    <a:pt x="4480" y="901"/>
                  </a:lnTo>
                  <a:lnTo>
                    <a:pt x="4467" y="891"/>
                  </a:lnTo>
                  <a:lnTo>
                    <a:pt x="4454" y="881"/>
                  </a:lnTo>
                  <a:lnTo>
                    <a:pt x="4441" y="871"/>
                  </a:lnTo>
                  <a:lnTo>
                    <a:pt x="4430" y="859"/>
                  </a:lnTo>
                  <a:lnTo>
                    <a:pt x="4419" y="847"/>
                  </a:lnTo>
                  <a:lnTo>
                    <a:pt x="4409" y="835"/>
                  </a:lnTo>
                  <a:lnTo>
                    <a:pt x="4400" y="822"/>
                  </a:lnTo>
                  <a:lnTo>
                    <a:pt x="4391" y="808"/>
                  </a:lnTo>
                  <a:lnTo>
                    <a:pt x="4383" y="793"/>
                  </a:lnTo>
                  <a:lnTo>
                    <a:pt x="4376" y="779"/>
                  </a:lnTo>
                  <a:lnTo>
                    <a:pt x="4370" y="763"/>
                  </a:lnTo>
                  <a:lnTo>
                    <a:pt x="4365" y="747"/>
                  </a:lnTo>
                  <a:lnTo>
                    <a:pt x="4360" y="731"/>
                  </a:lnTo>
                  <a:lnTo>
                    <a:pt x="4358" y="722"/>
                  </a:lnTo>
                  <a:lnTo>
                    <a:pt x="4356" y="714"/>
                  </a:lnTo>
                  <a:lnTo>
                    <a:pt x="4355" y="705"/>
                  </a:lnTo>
                  <a:lnTo>
                    <a:pt x="4353" y="696"/>
                  </a:lnTo>
                  <a:lnTo>
                    <a:pt x="4351" y="678"/>
                  </a:lnTo>
                  <a:lnTo>
                    <a:pt x="4350" y="659"/>
                  </a:lnTo>
                  <a:lnTo>
                    <a:pt x="4349" y="640"/>
                  </a:lnTo>
                  <a:lnTo>
                    <a:pt x="4349" y="636"/>
                  </a:lnTo>
                  <a:lnTo>
                    <a:pt x="4563" y="636"/>
                  </a:lnTo>
                  <a:lnTo>
                    <a:pt x="4563" y="640"/>
                  </a:lnTo>
                  <a:lnTo>
                    <a:pt x="4563" y="649"/>
                  </a:lnTo>
                  <a:lnTo>
                    <a:pt x="4564" y="658"/>
                  </a:lnTo>
                  <a:lnTo>
                    <a:pt x="4565" y="667"/>
                  </a:lnTo>
                  <a:lnTo>
                    <a:pt x="4567" y="675"/>
                  </a:lnTo>
                  <a:lnTo>
                    <a:pt x="4569" y="683"/>
                  </a:lnTo>
                  <a:lnTo>
                    <a:pt x="4571" y="691"/>
                  </a:lnTo>
                  <a:lnTo>
                    <a:pt x="4573" y="699"/>
                  </a:lnTo>
                  <a:lnTo>
                    <a:pt x="4576" y="706"/>
                  </a:lnTo>
                  <a:lnTo>
                    <a:pt x="4583" y="719"/>
                  </a:lnTo>
                  <a:lnTo>
                    <a:pt x="4588" y="725"/>
                  </a:lnTo>
                  <a:lnTo>
                    <a:pt x="4592" y="731"/>
                  </a:lnTo>
                  <a:lnTo>
                    <a:pt x="4596" y="737"/>
                  </a:lnTo>
                  <a:lnTo>
                    <a:pt x="4601" y="742"/>
                  </a:lnTo>
                  <a:lnTo>
                    <a:pt x="4603" y="745"/>
                  </a:lnTo>
                  <a:lnTo>
                    <a:pt x="4606" y="747"/>
                  </a:lnTo>
                  <a:lnTo>
                    <a:pt x="4612" y="752"/>
                  </a:lnTo>
                  <a:lnTo>
                    <a:pt x="4617" y="756"/>
                  </a:lnTo>
                  <a:lnTo>
                    <a:pt x="4624" y="761"/>
                  </a:lnTo>
                  <a:lnTo>
                    <a:pt x="4630" y="764"/>
                  </a:lnTo>
                  <a:lnTo>
                    <a:pt x="4637" y="768"/>
                  </a:lnTo>
                  <a:lnTo>
                    <a:pt x="4652" y="774"/>
                  </a:lnTo>
                  <a:lnTo>
                    <a:pt x="4668" y="779"/>
                  </a:lnTo>
                  <a:lnTo>
                    <a:pt x="4677" y="781"/>
                  </a:lnTo>
                  <a:lnTo>
                    <a:pt x="4686" y="783"/>
                  </a:lnTo>
                  <a:lnTo>
                    <a:pt x="4705" y="786"/>
                  </a:lnTo>
                  <a:lnTo>
                    <a:pt x="4726" y="787"/>
                  </a:lnTo>
                  <a:lnTo>
                    <a:pt x="4748" y="788"/>
                  </a:lnTo>
                  <a:lnTo>
                    <a:pt x="4767" y="787"/>
                  </a:lnTo>
                  <a:lnTo>
                    <a:pt x="4786" y="786"/>
                  </a:lnTo>
                  <a:lnTo>
                    <a:pt x="4794" y="785"/>
                  </a:lnTo>
                  <a:lnTo>
                    <a:pt x="4803" y="784"/>
                  </a:lnTo>
                  <a:lnTo>
                    <a:pt x="4811" y="783"/>
                  </a:lnTo>
                  <a:lnTo>
                    <a:pt x="4819" y="781"/>
                  </a:lnTo>
                  <a:lnTo>
                    <a:pt x="4833" y="777"/>
                  </a:lnTo>
                  <a:lnTo>
                    <a:pt x="4847" y="773"/>
                  </a:lnTo>
                  <a:lnTo>
                    <a:pt x="4859" y="767"/>
                  </a:lnTo>
                  <a:lnTo>
                    <a:pt x="4871" y="761"/>
                  </a:lnTo>
                  <a:lnTo>
                    <a:pt x="4881" y="754"/>
                  </a:lnTo>
                  <a:lnTo>
                    <a:pt x="4885" y="751"/>
                  </a:lnTo>
                  <a:lnTo>
                    <a:pt x="4890" y="747"/>
                  </a:lnTo>
                  <a:lnTo>
                    <a:pt x="4894" y="743"/>
                  </a:lnTo>
                  <a:lnTo>
                    <a:pt x="4897" y="739"/>
                  </a:lnTo>
                  <a:lnTo>
                    <a:pt x="4903" y="730"/>
                  </a:lnTo>
                  <a:lnTo>
                    <a:pt x="4908" y="721"/>
                  </a:lnTo>
                  <a:lnTo>
                    <a:pt x="4910" y="716"/>
                  </a:lnTo>
                  <a:lnTo>
                    <a:pt x="4912" y="711"/>
                  </a:lnTo>
                  <a:lnTo>
                    <a:pt x="4913" y="705"/>
                  </a:lnTo>
                  <a:lnTo>
                    <a:pt x="4914" y="700"/>
                  </a:lnTo>
                  <a:lnTo>
                    <a:pt x="4915" y="689"/>
                  </a:lnTo>
                  <a:lnTo>
                    <a:pt x="4914" y="681"/>
                  </a:lnTo>
                  <a:lnTo>
                    <a:pt x="4913" y="673"/>
                  </a:lnTo>
                  <a:lnTo>
                    <a:pt x="4911" y="666"/>
                  </a:lnTo>
                  <a:lnTo>
                    <a:pt x="4909" y="659"/>
                  </a:lnTo>
                  <a:lnTo>
                    <a:pt x="4905" y="652"/>
                  </a:lnTo>
                  <a:lnTo>
                    <a:pt x="4901" y="645"/>
                  </a:lnTo>
                  <a:lnTo>
                    <a:pt x="4896" y="639"/>
                  </a:lnTo>
                  <a:lnTo>
                    <a:pt x="4891" y="633"/>
                  </a:lnTo>
                  <a:lnTo>
                    <a:pt x="4884" y="628"/>
                  </a:lnTo>
                  <a:lnTo>
                    <a:pt x="4877" y="623"/>
                  </a:lnTo>
                  <a:lnTo>
                    <a:pt x="4869" y="618"/>
                  </a:lnTo>
                  <a:lnTo>
                    <a:pt x="4860" y="614"/>
                  </a:lnTo>
                  <a:lnTo>
                    <a:pt x="4851" y="609"/>
                  </a:lnTo>
                  <a:lnTo>
                    <a:pt x="4841" y="606"/>
                  </a:lnTo>
                  <a:lnTo>
                    <a:pt x="4830" y="602"/>
                  </a:lnTo>
                  <a:lnTo>
                    <a:pt x="4818" y="599"/>
                  </a:lnTo>
                  <a:lnTo>
                    <a:pt x="4652" y="557"/>
                  </a:lnTo>
                  <a:lnTo>
                    <a:pt x="4617" y="548"/>
                  </a:lnTo>
                  <a:lnTo>
                    <a:pt x="4601" y="544"/>
                  </a:lnTo>
                  <a:lnTo>
                    <a:pt x="4585" y="539"/>
                  </a:lnTo>
                  <a:lnTo>
                    <a:pt x="4555" y="529"/>
                  </a:lnTo>
                  <a:lnTo>
                    <a:pt x="4529" y="519"/>
                  </a:lnTo>
                  <a:lnTo>
                    <a:pt x="4517" y="513"/>
                  </a:lnTo>
                  <a:lnTo>
                    <a:pt x="4506" y="508"/>
                  </a:lnTo>
                  <a:lnTo>
                    <a:pt x="4485" y="496"/>
                  </a:lnTo>
                  <a:lnTo>
                    <a:pt x="4466" y="484"/>
                  </a:lnTo>
                  <a:lnTo>
                    <a:pt x="4458" y="477"/>
                  </a:lnTo>
                  <a:lnTo>
                    <a:pt x="4450" y="471"/>
                  </a:lnTo>
                  <a:lnTo>
                    <a:pt x="4445" y="467"/>
                  </a:lnTo>
                  <a:lnTo>
                    <a:pt x="4441" y="463"/>
                  </a:lnTo>
                  <a:lnTo>
                    <a:pt x="4433" y="455"/>
                  </a:lnTo>
                  <a:lnTo>
                    <a:pt x="4426" y="446"/>
                  </a:lnTo>
                  <a:lnTo>
                    <a:pt x="4419" y="437"/>
                  </a:lnTo>
                  <a:lnTo>
                    <a:pt x="4412" y="427"/>
                  </a:lnTo>
                  <a:lnTo>
                    <a:pt x="4406" y="416"/>
                  </a:lnTo>
                  <a:lnTo>
                    <a:pt x="4400" y="405"/>
                  </a:lnTo>
                  <a:lnTo>
                    <a:pt x="4395" y="394"/>
                  </a:lnTo>
                  <a:lnTo>
                    <a:pt x="4391" y="382"/>
                  </a:lnTo>
                  <a:lnTo>
                    <a:pt x="4387" y="369"/>
                  </a:lnTo>
                  <a:lnTo>
                    <a:pt x="4384" y="357"/>
                  </a:lnTo>
                  <a:lnTo>
                    <a:pt x="4381" y="343"/>
                  </a:lnTo>
                  <a:lnTo>
                    <a:pt x="4379" y="330"/>
                  </a:lnTo>
                  <a:lnTo>
                    <a:pt x="4377" y="316"/>
                  </a:lnTo>
                  <a:lnTo>
                    <a:pt x="4376" y="302"/>
                  </a:lnTo>
                  <a:lnTo>
                    <a:pt x="4376" y="288"/>
                  </a:lnTo>
                  <a:lnTo>
                    <a:pt x="4376" y="271"/>
                  </a:lnTo>
                  <a:lnTo>
                    <a:pt x="4377" y="255"/>
                  </a:lnTo>
                  <a:lnTo>
                    <a:pt x="4379" y="239"/>
                  </a:lnTo>
                  <a:lnTo>
                    <a:pt x="4382" y="223"/>
                  </a:lnTo>
                  <a:lnTo>
                    <a:pt x="4386" y="209"/>
                  </a:lnTo>
                  <a:lnTo>
                    <a:pt x="4390" y="194"/>
                  </a:lnTo>
                  <a:lnTo>
                    <a:pt x="4393" y="187"/>
                  </a:lnTo>
                  <a:lnTo>
                    <a:pt x="4395" y="180"/>
                  </a:lnTo>
                  <a:lnTo>
                    <a:pt x="4401" y="167"/>
                  </a:lnTo>
                  <a:lnTo>
                    <a:pt x="4404" y="160"/>
                  </a:lnTo>
                  <a:lnTo>
                    <a:pt x="4408" y="154"/>
                  </a:lnTo>
                  <a:lnTo>
                    <a:pt x="4411" y="147"/>
                  </a:lnTo>
                  <a:lnTo>
                    <a:pt x="4415" y="141"/>
                  </a:lnTo>
                  <a:lnTo>
                    <a:pt x="4419" y="135"/>
                  </a:lnTo>
                  <a:lnTo>
                    <a:pt x="4423" y="129"/>
                  </a:lnTo>
                  <a:lnTo>
                    <a:pt x="4432" y="117"/>
                  </a:lnTo>
                  <a:lnTo>
                    <a:pt x="4442" y="106"/>
                  </a:lnTo>
                  <a:lnTo>
                    <a:pt x="4452" y="96"/>
                  </a:lnTo>
                  <a:lnTo>
                    <a:pt x="4463" y="86"/>
                  </a:lnTo>
                  <a:lnTo>
                    <a:pt x="4475" y="76"/>
                  </a:lnTo>
                  <a:lnTo>
                    <a:pt x="4487" y="67"/>
                  </a:lnTo>
                  <a:lnTo>
                    <a:pt x="4500" y="59"/>
                  </a:lnTo>
                  <a:lnTo>
                    <a:pt x="4514" y="51"/>
                  </a:lnTo>
                  <a:lnTo>
                    <a:pt x="4528" y="43"/>
                  </a:lnTo>
                  <a:lnTo>
                    <a:pt x="4543" y="36"/>
                  </a:lnTo>
                  <a:lnTo>
                    <a:pt x="4559" y="30"/>
                  </a:lnTo>
                  <a:lnTo>
                    <a:pt x="4575" y="25"/>
                  </a:lnTo>
                  <a:lnTo>
                    <a:pt x="4593" y="19"/>
                  </a:lnTo>
                  <a:lnTo>
                    <a:pt x="4602" y="17"/>
                  </a:lnTo>
                  <a:lnTo>
                    <a:pt x="4611" y="15"/>
                  </a:lnTo>
                  <a:lnTo>
                    <a:pt x="4629" y="11"/>
                  </a:lnTo>
                  <a:lnTo>
                    <a:pt x="4647" y="8"/>
                  </a:lnTo>
                  <a:lnTo>
                    <a:pt x="4667" y="5"/>
                  </a:lnTo>
                  <a:lnTo>
                    <a:pt x="4687" y="3"/>
                  </a:lnTo>
                  <a:lnTo>
                    <a:pt x="4697" y="2"/>
                  </a:lnTo>
                  <a:lnTo>
                    <a:pt x="4707" y="1"/>
                  </a:lnTo>
                  <a:lnTo>
                    <a:pt x="4728" y="0"/>
                  </a:lnTo>
                  <a:lnTo>
                    <a:pt x="4750" y="0"/>
                  </a:lnTo>
                  <a:lnTo>
                    <a:pt x="4777" y="0"/>
                  </a:lnTo>
                  <a:lnTo>
                    <a:pt x="4791" y="1"/>
                  </a:lnTo>
                  <a:lnTo>
                    <a:pt x="4804" y="2"/>
                  </a:lnTo>
                  <a:lnTo>
                    <a:pt x="4829" y="4"/>
                  </a:lnTo>
                  <a:lnTo>
                    <a:pt x="4842" y="6"/>
                  </a:lnTo>
                  <a:lnTo>
                    <a:pt x="4854" y="8"/>
                  </a:lnTo>
                  <a:lnTo>
                    <a:pt x="4877" y="13"/>
                  </a:lnTo>
                  <a:lnTo>
                    <a:pt x="4900" y="19"/>
                  </a:lnTo>
                  <a:lnTo>
                    <a:pt x="4910" y="22"/>
                  </a:lnTo>
                  <a:lnTo>
                    <a:pt x="4921" y="25"/>
                  </a:lnTo>
                  <a:lnTo>
                    <a:pt x="4941" y="33"/>
                  </a:lnTo>
                  <a:lnTo>
                    <a:pt x="4961" y="42"/>
                  </a:lnTo>
                  <a:lnTo>
                    <a:pt x="4971" y="47"/>
                  </a:lnTo>
                  <a:lnTo>
                    <a:pt x="4980" y="52"/>
                  </a:lnTo>
                  <a:lnTo>
                    <a:pt x="4988" y="57"/>
                  </a:lnTo>
                  <a:lnTo>
                    <a:pt x="4997" y="63"/>
                  </a:lnTo>
                  <a:lnTo>
                    <a:pt x="5005" y="69"/>
                  </a:lnTo>
                  <a:lnTo>
                    <a:pt x="5013" y="75"/>
                  </a:lnTo>
                  <a:lnTo>
                    <a:pt x="5020" y="81"/>
                  </a:lnTo>
                  <a:lnTo>
                    <a:pt x="5028" y="88"/>
                  </a:lnTo>
                  <a:lnTo>
                    <a:pt x="5042" y="102"/>
                  </a:lnTo>
                  <a:lnTo>
                    <a:pt x="5048" y="109"/>
                  </a:lnTo>
                  <a:lnTo>
                    <a:pt x="5055" y="117"/>
                  </a:lnTo>
                  <a:lnTo>
                    <a:pt x="5067" y="133"/>
                  </a:lnTo>
                  <a:lnTo>
                    <a:pt x="5072" y="141"/>
                  </a:lnTo>
                  <a:lnTo>
                    <a:pt x="5077" y="150"/>
                  </a:lnTo>
                  <a:lnTo>
                    <a:pt x="5082" y="159"/>
                  </a:lnTo>
                  <a:lnTo>
                    <a:pt x="5087" y="168"/>
                  </a:lnTo>
                  <a:lnTo>
                    <a:pt x="5091" y="178"/>
                  </a:lnTo>
                  <a:lnTo>
                    <a:pt x="5095" y="188"/>
                  </a:lnTo>
                  <a:lnTo>
                    <a:pt x="5099" y="198"/>
                  </a:lnTo>
                  <a:lnTo>
                    <a:pt x="5102" y="208"/>
                  </a:lnTo>
                  <a:lnTo>
                    <a:pt x="5105" y="219"/>
                  </a:lnTo>
                  <a:lnTo>
                    <a:pt x="5108" y="231"/>
                  </a:lnTo>
                  <a:lnTo>
                    <a:pt x="5113" y="255"/>
                  </a:lnTo>
                  <a:lnTo>
                    <a:pt x="5118" y="282"/>
                  </a:lnTo>
                  <a:lnTo>
                    <a:pt x="5121" y="311"/>
                  </a:lnTo>
                  <a:lnTo>
                    <a:pt x="5121" y="316"/>
                  </a:lnTo>
                  <a:lnTo>
                    <a:pt x="4906" y="316"/>
                  </a:lnTo>
                  <a:lnTo>
                    <a:pt x="4906" y="296"/>
                  </a:lnTo>
                  <a:lnTo>
                    <a:pt x="4906" y="289"/>
                  </a:lnTo>
                  <a:lnTo>
                    <a:pt x="4906" y="282"/>
                  </a:lnTo>
                  <a:lnTo>
                    <a:pt x="4903" y="270"/>
                  </a:lnTo>
                  <a:lnTo>
                    <a:pt x="4900" y="258"/>
                  </a:lnTo>
                  <a:lnTo>
                    <a:pt x="4898" y="252"/>
                  </a:lnTo>
                  <a:lnTo>
                    <a:pt x="4895" y="246"/>
                  </a:lnTo>
                  <a:lnTo>
                    <a:pt x="4889" y="236"/>
                  </a:lnTo>
                  <a:lnTo>
                    <a:pt x="4882" y="226"/>
                  </a:lnTo>
                  <a:lnTo>
                    <a:pt x="4874" y="217"/>
                  </a:lnTo>
                  <a:lnTo>
                    <a:pt x="4869" y="213"/>
                  </a:lnTo>
                  <a:lnTo>
                    <a:pt x="4864" y="210"/>
                  </a:lnTo>
                  <a:lnTo>
                    <a:pt x="4859" y="206"/>
                  </a:lnTo>
                  <a:lnTo>
                    <a:pt x="4853" y="202"/>
                  </a:lnTo>
                  <a:lnTo>
                    <a:pt x="4847" y="199"/>
                  </a:lnTo>
                  <a:lnTo>
                    <a:pt x="4841" y="196"/>
                  </a:lnTo>
                  <a:lnTo>
                    <a:pt x="4834" y="193"/>
                  </a:lnTo>
                  <a:lnTo>
                    <a:pt x="4828" y="191"/>
                  </a:lnTo>
                  <a:lnTo>
                    <a:pt x="4813" y="187"/>
                  </a:lnTo>
                  <a:lnTo>
                    <a:pt x="4797" y="183"/>
                  </a:lnTo>
                  <a:lnTo>
                    <a:pt x="4781" y="181"/>
                  </a:lnTo>
                  <a:lnTo>
                    <a:pt x="4772" y="180"/>
                  </a:lnTo>
                  <a:lnTo>
                    <a:pt x="4763" y="179"/>
                  </a:lnTo>
                  <a:lnTo>
                    <a:pt x="4744" y="179"/>
                  </a:lnTo>
                  <a:lnTo>
                    <a:pt x="4727" y="179"/>
                  </a:lnTo>
                  <a:lnTo>
                    <a:pt x="4710" y="180"/>
                  </a:lnTo>
                  <a:lnTo>
                    <a:pt x="4695" y="182"/>
                  </a:lnTo>
                  <a:lnTo>
                    <a:pt x="4680" y="185"/>
                  </a:lnTo>
                  <a:lnTo>
                    <a:pt x="4666" y="188"/>
                  </a:lnTo>
                  <a:lnTo>
                    <a:pt x="4654" y="193"/>
                  </a:lnTo>
                  <a:lnTo>
                    <a:pt x="4642" y="197"/>
                  </a:lnTo>
                  <a:lnTo>
                    <a:pt x="4632" y="203"/>
                  </a:lnTo>
                  <a:lnTo>
                    <a:pt x="4622" y="209"/>
                  </a:lnTo>
                  <a:lnTo>
                    <a:pt x="4614" y="216"/>
                  </a:lnTo>
                  <a:lnTo>
                    <a:pt x="4610" y="219"/>
                  </a:lnTo>
                  <a:lnTo>
                    <a:pt x="4607" y="223"/>
                  </a:lnTo>
                  <a:lnTo>
                    <a:pt x="4604" y="227"/>
                  </a:lnTo>
                  <a:lnTo>
                    <a:pt x="4601" y="231"/>
                  </a:lnTo>
                  <a:lnTo>
                    <a:pt x="4599" y="235"/>
                  </a:lnTo>
                  <a:lnTo>
                    <a:pt x="4596" y="240"/>
                  </a:lnTo>
                  <a:lnTo>
                    <a:pt x="4595" y="244"/>
                  </a:lnTo>
                  <a:lnTo>
                    <a:pt x="4593" y="249"/>
                  </a:lnTo>
                  <a:lnTo>
                    <a:pt x="4592" y="253"/>
                  </a:lnTo>
                  <a:lnTo>
                    <a:pt x="4591" y="258"/>
                  </a:lnTo>
                  <a:lnTo>
                    <a:pt x="4591" y="263"/>
                  </a:lnTo>
                  <a:lnTo>
                    <a:pt x="4590" y="268"/>
                  </a:lnTo>
                  <a:lnTo>
                    <a:pt x="4591" y="275"/>
                  </a:lnTo>
                  <a:lnTo>
                    <a:pt x="4592" y="282"/>
                  </a:lnTo>
                  <a:lnTo>
                    <a:pt x="4593" y="288"/>
                  </a:lnTo>
                  <a:lnTo>
                    <a:pt x="4595" y="294"/>
                  </a:lnTo>
                  <a:lnTo>
                    <a:pt x="4598" y="299"/>
                  </a:lnTo>
                  <a:lnTo>
                    <a:pt x="4602" y="305"/>
                  </a:lnTo>
                  <a:lnTo>
                    <a:pt x="4606" y="310"/>
                  </a:lnTo>
                  <a:lnTo>
                    <a:pt x="4611" y="315"/>
                  </a:lnTo>
                  <a:lnTo>
                    <a:pt x="4616" y="319"/>
                  </a:lnTo>
                  <a:lnTo>
                    <a:pt x="4622" y="323"/>
                  </a:lnTo>
                  <a:lnTo>
                    <a:pt x="4629" y="327"/>
                  </a:lnTo>
                  <a:lnTo>
                    <a:pt x="4636" y="331"/>
                  </a:lnTo>
                  <a:lnTo>
                    <a:pt x="4644" y="335"/>
                  </a:lnTo>
                  <a:lnTo>
                    <a:pt x="4652" y="338"/>
                  </a:lnTo>
                  <a:lnTo>
                    <a:pt x="4662" y="341"/>
                  </a:lnTo>
                  <a:lnTo>
                    <a:pt x="4671" y="343"/>
                  </a:lnTo>
                  <a:lnTo>
                    <a:pt x="4857" y="387"/>
                  </a:lnTo>
                  <a:lnTo>
                    <a:pt x="4876" y="392"/>
                  </a:lnTo>
                  <a:lnTo>
                    <a:pt x="4894" y="396"/>
                  </a:lnTo>
                  <a:lnTo>
                    <a:pt x="4927" y="406"/>
                  </a:lnTo>
                  <a:lnTo>
                    <a:pt x="4942" y="411"/>
                  </a:lnTo>
                  <a:lnTo>
                    <a:pt x="4957" y="416"/>
                  </a:lnTo>
                  <a:lnTo>
                    <a:pt x="4970" y="421"/>
                  </a:lnTo>
                  <a:lnTo>
                    <a:pt x="4983" y="427"/>
                  </a:lnTo>
                  <a:lnTo>
                    <a:pt x="4995" y="432"/>
                  </a:lnTo>
                  <a:lnTo>
                    <a:pt x="5006" y="438"/>
                  </a:lnTo>
                  <a:lnTo>
                    <a:pt x="5016" y="444"/>
                  </a:lnTo>
                  <a:lnTo>
                    <a:pt x="5026" y="450"/>
                  </a:lnTo>
                  <a:lnTo>
                    <a:pt x="5031" y="454"/>
                  </a:lnTo>
                  <a:lnTo>
                    <a:pt x="5036" y="457"/>
                  </a:lnTo>
                  <a:lnTo>
                    <a:pt x="5045" y="464"/>
                  </a:lnTo>
                  <a:lnTo>
                    <a:pt x="5054" y="471"/>
                  </a:lnTo>
                  <a:lnTo>
                    <a:pt x="5062" y="479"/>
                  </a:lnTo>
                  <a:lnTo>
                    <a:pt x="5071" y="487"/>
                  </a:lnTo>
                  <a:lnTo>
                    <a:pt x="5079" y="496"/>
                  </a:lnTo>
                  <a:lnTo>
                    <a:pt x="5087" y="505"/>
                  </a:lnTo>
                  <a:lnTo>
                    <a:pt x="5093" y="515"/>
                  </a:lnTo>
                  <a:lnTo>
                    <a:pt x="5100" y="524"/>
                  </a:lnTo>
                  <a:lnTo>
                    <a:pt x="5106" y="535"/>
                  </a:lnTo>
                  <a:lnTo>
                    <a:pt x="5111" y="545"/>
                  </a:lnTo>
                  <a:lnTo>
                    <a:pt x="5116" y="556"/>
                  </a:lnTo>
                  <a:lnTo>
                    <a:pt x="5120" y="568"/>
                  </a:lnTo>
                  <a:lnTo>
                    <a:pt x="5124" y="579"/>
                  </a:lnTo>
                  <a:lnTo>
                    <a:pt x="5127" y="591"/>
                  </a:lnTo>
                  <a:lnTo>
                    <a:pt x="5129" y="604"/>
                  </a:lnTo>
                  <a:lnTo>
                    <a:pt x="5131" y="616"/>
                  </a:lnTo>
                  <a:lnTo>
                    <a:pt x="5132" y="629"/>
                  </a:lnTo>
                  <a:lnTo>
                    <a:pt x="5133" y="636"/>
                  </a:lnTo>
                  <a:lnTo>
                    <a:pt x="5133" y="643"/>
                  </a:lnTo>
                  <a:lnTo>
                    <a:pt x="5134" y="656"/>
                  </a:lnTo>
                  <a:lnTo>
                    <a:pt x="5133" y="674"/>
                  </a:lnTo>
                  <a:lnTo>
                    <a:pt x="5132" y="692"/>
                  </a:lnTo>
                  <a:lnTo>
                    <a:pt x="5130" y="708"/>
                  </a:lnTo>
                  <a:lnTo>
                    <a:pt x="5127" y="725"/>
                  </a:lnTo>
                  <a:lnTo>
                    <a:pt x="5125" y="733"/>
                  </a:lnTo>
                  <a:lnTo>
                    <a:pt x="5123" y="741"/>
                  </a:lnTo>
                  <a:lnTo>
                    <a:pt x="5119" y="756"/>
                  </a:lnTo>
                  <a:lnTo>
                    <a:pt x="5113" y="771"/>
                  </a:lnTo>
                  <a:lnTo>
                    <a:pt x="5107" y="786"/>
                  </a:lnTo>
                  <a:lnTo>
                    <a:pt x="5100" y="800"/>
                  </a:lnTo>
                  <a:lnTo>
                    <a:pt x="5093" y="813"/>
                  </a:lnTo>
                  <a:lnTo>
                    <a:pt x="5084" y="826"/>
                  </a:lnTo>
                  <a:lnTo>
                    <a:pt x="5075" y="839"/>
                  </a:lnTo>
                  <a:lnTo>
                    <a:pt x="5065" y="851"/>
                  </a:lnTo>
                  <a:lnTo>
                    <a:pt x="5054" y="862"/>
                  </a:lnTo>
                  <a:lnTo>
                    <a:pt x="5042" y="873"/>
                  </a:lnTo>
                  <a:lnTo>
                    <a:pt x="5030" y="883"/>
                  </a:lnTo>
                  <a:lnTo>
                    <a:pt x="5017" y="893"/>
                  </a:lnTo>
                  <a:lnTo>
                    <a:pt x="5004" y="902"/>
                  </a:lnTo>
                  <a:lnTo>
                    <a:pt x="4989" y="911"/>
                  </a:lnTo>
                  <a:lnTo>
                    <a:pt x="4974" y="919"/>
                  </a:lnTo>
                  <a:lnTo>
                    <a:pt x="4959" y="926"/>
                  </a:lnTo>
                  <a:lnTo>
                    <a:pt x="4950" y="930"/>
                  </a:lnTo>
                  <a:lnTo>
                    <a:pt x="4941" y="933"/>
                  </a:lnTo>
                  <a:lnTo>
                    <a:pt x="4925" y="940"/>
                  </a:lnTo>
                  <a:lnTo>
                    <a:pt x="4907" y="945"/>
                  </a:lnTo>
                  <a:lnTo>
                    <a:pt x="4889" y="950"/>
                  </a:lnTo>
                  <a:lnTo>
                    <a:pt x="4870" y="954"/>
                  </a:lnTo>
                  <a:lnTo>
                    <a:pt x="4851" y="958"/>
                  </a:lnTo>
                  <a:lnTo>
                    <a:pt x="4831" y="961"/>
                  </a:lnTo>
                  <a:lnTo>
                    <a:pt x="4810" y="964"/>
                  </a:lnTo>
                  <a:lnTo>
                    <a:pt x="4789" y="965"/>
                  </a:lnTo>
                  <a:lnTo>
                    <a:pt x="4768" y="966"/>
                  </a:lnTo>
                  <a:lnTo>
                    <a:pt x="4746" y="967"/>
                  </a:lnTo>
                  <a:close/>
                  <a:moveTo>
                    <a:pt x="592" y="602"/>
                  </a:moveTo>
                  <a:lnTo>
                    <a:pt x="472" y="285"/>
                  </a:lnTo>
                  <a:lnTo>
                    <a:pt x="355" y="602"/>
                  </a:lnTo>
                  <a:lnTo>
                    <a:pt x="592" y="602"/>
                  </a:lnTo>
                  <a:close/>
                  <a:moveTo>
                    <a:pt x="946" y="953"/>
                  </a:moveTo>
                  <a:lnTo>
                    <a:pt x="706" y="953"/>
                  </a:lnTo>
                  <a:lnTo>
                    <a:pt x="648" y="788"/>
                  </a:lnTo>
                  <a:lnTo>
                    <a:pt x="299" y="788"/>
                  </a:lnTo>
                  <a:lnTo>
                    <a:pt x="240" y="953"/>
                  </a:lnTo>
                  <a:lnTo>
                    <a:pt x="0" y="953"/>
                  </a:lnTo>
                  <a:lnTo>
                    <a:pt x="167" y="487"/>
                  </a:lnTo>
                  <a:lnTo>
                    <a:pt x="336" y="21"/>
                  </a:lnTo>
                  <a:lnTo>
                    <a:pt x="610" y="21"/>
                  </a:lnTo>
                  <a:lnTo>
                    <a:pt x="777" y="487"/>
                  </a:lnTo>
                  <a:lnTo>
                    <a:pt x="946" y="953"/>
                  </a:lnTo>
                  <a:close/>
                  <a:moveTo>
                    <a:pt x="3425" y="219"/>
                  </a:moveTo>
                  <a:lnTo>
                    <a:pt x="3019" y="219"/>
                  </a:lnTo>
                  <a:lnTo>
                    <a:pt x="3019" y="388"/>
                  </a:lnTo>
                  <a:lnTo>
                    <a:pt x="3413" y="388"/>
                  </a:lnTo>
                  <a:lnTo>
                    <a:pt x="3413" y="574"/>
                  </a:lnTo>
                  <a:lnTo>
                    <a:pt x="3019" y="574"/>
                  </a:lnTo>
                  <a:lnTo>
                    <a:pt x="3019" y="754"/>
                  </a:lnTo>
                  <a:lnTo>
                    <a:pt x="3425" y="754"/>
                  </a:lnTo>
                  <a:lnTo>
                    <a:pt x="3425" y="953"/>
                  </a:lnTo>
                  <a:lnTo>
                    <a:pt x="2796" y="953"/>
                  </a:lnTo>
                  <a:lnTo>
                    <a:pt x="2796" y="487"/>
                  </a:lnTo>
                  <a:lnTo>
                    <a:pt x="2796" y="21"/>
                  </a:lnTo>
                  <a:lnTo>
                    <a:pt x="3425" y="21"/>
                  </a:lnTo>
                  <a:lnTo>
                    <a:pt x="3425" y="219"/>
                  </a:lnTo>
                  <a:close/>
                  <a:moveTo>
                    <a:pt x="1344" y="967"/>
                  </a:moveTo>
                  <a:lnTo>
                    <a:pt x="1319" y="966"/>
                  </a:lnTo>
                  <a:lnTo>
                    <a:pt x="1306" y="965"/>
                  </a:lnTo>
                  <a:lnTo>
                    <a:pt x="1294" y="964"/>
                  </a:lnTo>
                  <a:lnTo>
                    <a:pt x="1269" y="962"/>
                  </a:lnTo>
                  <a:lnTo>
                    <a:pt x="1257" y="960"/>
                  </a:lnTo>
                  <a:lnTo>
                    <a:pt x="1246" y="958"/>
                  </a:lnTo>
                  <a:lnTo>
                    <a:pt x="1223" y="953"/>
                  </a:lnTo>
                  <a:lnTo>
                    <a:pt x="1211" y="950"/>
                  </a:lnTo>
                  <a:lnTo>
                    <a:pt x="1200" y="947"/>
                  </a:lnTo>
                  <a:lnTo>
                    <a:pt x="1179" y="940"/>
                  </a:lnTo>
                  <a:lnTo>
                    <a:pt x="1168" y="936"/>
                  </a:lnTo>
                  <a:lnTo>
                    <a:pt x="1158" y="932"/>
                  </a:lnTo>
                  <a:lnTo>
                    <a:pt x="1138" y="923"/>
                  </a:lnTo>
                  <a:lnTo>
                    <a:pt x="1118" y="914"/>
                  </a:lnTo>
                  <a:lnTo>
                    <a:pt x="1099" y="903"/>
                  </a:lnTo>
                  <a:lnTo>
                    <a:pt x="1081" y="891"/>
                  </a:lnTo>
                  <a:lnTo>
                    <a:pt x="1072" y="885"/>
                  </a:lnTo>
                  <a:lnTo>
                    <a:pt x="1064" y="878"/>
                  </a:lnTo>
                  <a:lnTo>
                    <a:pt x="1047" y="865"/>
                  </a:lnTo>
                  <a:lnTo>
                    <a:pt x="1031" y="850"/>
                  </a:lnTo>
                  <a:lnTo>
                    <a:pt x="1023" y="843"/>
                  </a:lnTo>
                  <a:lnTo>
                    <a:pt x="1016" y="835"/>
                  </a:lnTo>
                  <a:lnTo>
                    <a:pt x="1009" y="827"/>
                  </a:lnTo>
                  <a:lnTo>
                    <a:pt x="1002" y="819"/>
                  </a:lnTo>
                  <a:lnTo>
                    <a:pt x="995" y="810"/>
                  </a:lnTo>
                  <a:lnTo>
                    <a:pt x="988" y="802"/>
                  </a:lnTo>
                  <a:lnTo>
                    <a:pt x="975" y="784"/>
                  </a:lnTo>
                  <a:lnTo>
                    <a:pt x="964" y="765"/>
                  </a:lnTo>
                  <a:lnTo>
                    <a:pt x="953" y="746"/>
                  </a:lnTo>
                  <a:lnTo>
                    <a:pt x="943" y="725"/>
                  </a:lnTo>
                  <a:lnTo>
                    <a:pt x="933" y="704"/>
                  </a:lnTo>
                  <a:lnTo>
                    <a:pt x="925" y="683"/>
                  </a:lnTo>
                  <a:lnTo>
                    <a:pt x="918" y="660"/>
                  </a:lnTo>
                  <a:lnTo>
                    <a:pt x="910" y="637"/>
                  </a:lnTo>
                  <a:lnTo>
                    <a:pt x="905" y="613"/>
                  </a:lnTo>
                  <a:lnTo>
                    <a:pt x="902" y="601"/>
                  </a:lnTo>
                  <a:lnTo>
                    <a:pt x="900" y="588"/>
                  </a:lnTo>
                  <a:lnTo>
                    <a:pt x="897" y="563"/>
                  </a:lnTo>
                  <a:lnTo>
                    <a:pt x="894" y="537"/>
                  </a:lnTo>
                  <a:lnTo>
                    <a:pt x="893" y="524"/>
                  </a:lnTo>
                  <a:lnTo>
                    <a:pt x="893" y="510"/>
                  </a:lnTo>
                  <a:lnTo>
                    <a:pt x="892" y="483"/>
                  </a:lnTo>
                  <a:lnTo>
                    <a:pt x="893" y="456"/>
                  </a:lnTo>
                  <a:lnTo>
                    <a:pt x="894" y="429"/>
                  </a:lnTo>
                  <a:lnTo>
                    <a:pt x="897" y="403"/>
                  </a:lnTo>
                  <a:lnTo>
                    <a:pt x="900" y="377"/>
                  </a:lnTo>
                  <a:lnTo>
                    <a:pt x="902" y="365"/>
                  </a:lnTo>
                  <a:lnTo>
                    <a:pt x="904" y="352"/>
                  </a:lnTo>
                  <a:lnTo>
                    <a:pt x="910" y="328"/>
                  </a:lnTo>
                  <a:lnTo>
                    <a:pt x="916" y="305"/>
                  </a:lnTo>
                  <a:lnTo>
                    <a:pt x="924" y="282"/>
                  </a:lnTo>
                  <a:lnTo>
                    <a:pt x="932" y="260"/>
                  </a:lnTo>
                  <a:lnTo>
                    <a:pt x="937" y="250"/>
                  </a:lnTo>
                  <a:lnTo>
                    <a:pt x="941" y="239"/>
                  </a:lnTo>
                  <a:lnTo>
                    <a:pt x="951" y="219"/>
                  </a:lnTo>
                  <a:lnTo>
                    <a:pt x="962" y="199"/>
                  </a:lnTo>
                  <a:lnTo>
                    <a:pt x="968" y="190"/>
                  </a:lnTo>
                  <a:lnTo>
                    <a:pt x="974" y="181"/>
                  </a:lnTo>
                  <a:lnTo>
                    <a:pt x="986" y="163"/>
                  </a:lnTo>
                  <a:lnTo>
                    <a:pt x="1000" y="146"/>
                  </a:lnTo>
                  <a:lnTo>
                    <a:pt x="1007" y="138"/>
                  </a:lnTo>
                  <a:lnTo>
                    <a:pt x="1014" y="130"/>
                  </a:lnTo>
                  <a:lnTo>
                    <a:pt x="1021" y="122"/>
                  </a:lnTo>
                  <a:lnTo>
                    <a:pt x="1029" y="115"/>
                  </a:lnTo>
                  <a:lnTo>
                    <a:pt x="1036" y="107"/>
                  </a:lnTo>
                  <a:lnTo>
                    <a:pt x="1044" y="100"/>
                  </a:lnTo>
                  <a:lnTo>
                    <a:pt x="1061" y="87"/>
                  </a:lnTo>
                  <a:lnTo>
                    <a:pt x="1078" y="74"/>
                  </a:lnTo>
                  <a:lnTo>
                    <a:pt x="1087" y="68"/>
                  </a:lnTo>
                  <a:lnTo>
                    <a:pt x="1096" y="63"/>
                  </a:lnTo>
                  <a:lnTo>
                    <a:pt x="1115" y="52"/>
                  </a:lnTo>
                  <a:lnTo>
                    <a:pt x="1135" y="42"/>
                  </a:lnTo>
                  <a:lnTo>
                    <a:pt x="1155" y="33"/>
                  </a:lnTo>
                  <a:lnTo>
                    <a:pt x="1176" y="26"/>
                  </a:lnTo>
                  <a:lnTo>
                    <a:pt x="1187" y="22"/>
                  </a:lnTo>
                  <a:lnTo>
                    <a:pt x="1198" y="19"/>
                  </a:lnTo>
                  <a:lnTo>
                    <a:pt x="1220" y="13"/>
                  </a:lnTo>
                  <a:lnTo>
                    <a:pt x="1243" y="8"/>
                  </a:lnTo>
                  <a:lnTo>
                    <a:pt x="1255" y="6"/>
                  </a:lnTo>
                  <a:lnTo>
                    <a:pt x="1267" y="5"/>
                  </a:lnTo>
                  <a:lnTo>
                    <a:pt x="1292" y="2"/>
                  </a:lnTo>
                  <a:lnTo>
                    <a:pt x="1304" y="1"/>
                  </a:lnTo>
                  <a:lnTo>
                    <a:pt x="1317" y="0"/>
                  </a:lnTo>
                  <a:lnTo>
                    <a:pt x="1343" y="0"/>
                  </a:lnTo>
                  <a:lnTo>
                    <a:pt x="1363" y="0"/>
                  </a:lnTo>
                  <a:lnTo>
                    <a:pt x="1384" y="1"/>
                  </a:lnTo>
                  <a:lnTo>
                    <a:pt x="1404" y="3"/>
                  </a:lnTo>
                  <a:lnTo>
                    <a:pt x="1423" y="5"/>
                  </a:lnTo>
                  <a:lnTo>
                    <a:pt x="1442" y="9"/>
                  </a:lnTo>
                  <a:lnTo>
                    <a:pt x="1461" y="12"/>
                  </a:lnTo>
                  <a:lnTo>
                    <a:pt x="1479" y="17"/>
                  </a:lnTo>
                  <a:lnTo>
                    <a:pt x="1497" y="22"/>
                  </a:lnTo>
                  <a:lnTo>
                    <a:pt x="1514" y="28"/>
                  </a:lnTo>
                  <a:lnTo>
                    <a:pt x="1530" y="34"/>
                  </a:lnTo>
                  <a:lnTo>
                    <a:pt x="1546" y="41"/>
                  </a:lnTo>
                  <a:lnTo>
                    <a:pt x="1562" y="49"/>
                  </a:lnTo>
                  <a:lnTo>
                    <a:pt x="1577" y="57"/>
                  </a:lnTo>
                  <a:lnTo>
                    <a:pt x="1584" y="62"/>
                  </a:lnTo>
                  <a:lnTo>
                    <a:pt x="1592" y="66"/>
                  </a:lnTo>
                  <a:lnTo>
                    <a:pt x="1606" y="76"/>
                  </a:lnTo>
                  <a:lnTo>
                    <a:pt x="1619" y="86"/>
                  </a:lnTo>
                  <a:lnTo>
                    <a:pt x="1625" y="91"/>
                  </a:lnTo>
                  <a:lnTo>
                    <a:pt x="1632" y="97"/>
                  </a:lnTo>
                  <a:lnTo>
                    <a:pt x="1644" y="108"/>
                  </a:lnTo>
                  <a:lnTo>
                    <a:pt x="1657" y="120"/>
                  </a:lnTo>
                  <a:lnTo>
                    <a:pt x="1668" y="132"/>
                  </a:lnTo>
                  <a:lnTo>
                    <a:pt x="1678" y="145"/>
                  </a:lnTo>
                  <a:lnTo>
                    <a:pt x="1688" y="158"/>
                  </a:lnTo>
                  <a:lnTo>
                    <a:pt x="1692" y="165"/>
                  </a:lnTo>
                  <a:lnTo>
                    <a:pt x="1697" y="172"/>
                  </a:lnTo>
                  <a:lnTo>
                    <a:pt x="1705" y="187"/>
                  </a:lnTo>
                  <a:lnTo>
                    <a:pt x="1713" y="202"/>
                  </a:lnTo>
                  <a:lnTo>
                    <a:pt x="1720" y="217"/>
                  </a:lnTo>
                  <a:lnTo>
                    <a:pt x="1726" y="233"/>
                  </a:lnTo>
                  <a:lnTo>
                    <a:pt x="1732" y="249"/>
                  </a:lnTo>
                  <a:lnTo>
                    <a:pt x="1737" y="266"/>
                  </a:lnTo>
                  <a:lnTo>
                    <a:pt x="1741" y="284"/>
                  </a:lnTo>
                  <a:lnTo>
                    <a:pt x="1745" y="301"/>
                  </a:lnTo>
                  <a:lnTo>
                    <a:pt x="1747" y="320"/>
                  </a:lnTo>
                  <a:lnTo>
                    <a:pt x="1750" y="341"/>
                  </a:lnTo>
                  <a:lnTo>
                    <a:pt x="1510" y="341"/>
                  </a:lnTo>
                  <a:lnTo>
                    <a:pt x="1508" y="327"/>
                  </a:lnTo>
                  <a:lnTo>
                    <a:pt x="1504" y="312"/>
                  </a:lnTo>
                  <a:lnTo>
                    <a:pt x="1499" y="299"/>
                  </a:lnTo>
                  <a:lnTo>
                    <a:pt x="1496" y="293"/>
                  </a:lnTo>
                  <a:lnTo>
                    <a:pt x="1493" y="287"/>
                  </a:lnTo>
                  <a:lnTo>
                    <a:pt x="1487" y="275"/>
                  </a:lnTo>
                  <a:lnTo>
                    <a:pt x="1483" y="269"/>
                  </a:lnTo>
                  <a:lnTo>
                    <a:pt x="1479" y="264"/>
                  </a:lnTo>
                  <a:lnTo>
                    <a:pt x="1475" y="259"/>
                  </a:lnTo>
                  <a:lnTo>
                    <a:pt x="1471" y="254"/>
                  </a:lnTo>
                  <a:lnTo>
                    <a:pt x="1462" y="245"/>
                  </a:lnTo>
                  <a:lnTo>
                    <a:pt x="1452" y="237"/>
                  </a:lnTo>
                  <a:lnTo>
                    <a:pt x="1441" y="230"/>
                  </a:lnTo>
                  <a:lnTo>
                    <a:pt x="1430" y="224"/>
                  </a:lnTo>
                  <a:lnTo>
                    <a:pt x="1424" y="221"/>
                  </a:lnTo>
                  <a:lnTo>
                    <a:pt x="1418" y="219"/>
                  </a:lnTo>
                  <a:lnTo>
                    <a:pt x="1405" y="214"/>
                  </a:lnTo>
                  <a:lnTo>
                    <a:pt x="1391" y="211"/>
                  </a:lnTo>
                  <a:lnTo>
                    <a:pt x="1377" y="209"/>
                  </a:lnTo>
                  <a:lnTo>
                    <a:pt x="1369" y="208"/>
                  </a:lnTo>
                  <a:lnTo>
                    <a:pt x="1361" y="207"/>
                  </a:lnTo>
                  <a:lnTo>
                    <a:pt x="1345" y="207"/>
                  </a:lnTo>
                  <a:lnTo>
                    <a:pt x="1333" y="207"/>
                  </a:lnTo>
                  <a:lnTo>
                    <a:pt x="1321" y="208"/>
                  </a:lnTo>
                  <a:lnTo>
                    <a:pt x="1309" y="209"/>
                  </a:lnTo>
                  <a:lnTo>
                    <a:pt x="1297" y="211"/>
                  </a:lnTo>
                  <a:lnTo>
                    <a:pt x="1286" y="214"/>
                  </a:lnTo>
                  <a:lnTo>
                    <a:pt x="1275" y="217"/>
                  </a:lnTo>
                  <a:lnTo>
                    <a:pt x="1264" y="221"/>
                  </a:lnTo>
                  <a:lnTo>
                    <a:pt x="1254" y="225"/>
                  </a:lnTo>
                  <a:lnTo>
                    <a:pt x="1244" y="230"/>
                  </a:lnTo>
                  <a:lnTo>
                    <a:pt x="1235" y="235"/>
                  </a:lnTo>
                  <a:lnTo>
                    <a:pt x="1226" y="241"/>
                  </a:lnTo>
                  <a:lnTo>
                    <a:pt x="1218" y="248"/>
                  </a:lnTo>
                  <a:lnTo>
                    <a:pt x="1210" y="255"/>
                  </a:lnTo>
                  <a:lnTo>
                    <a:pt x="1202" y="262"/>
                  </a:lnTo>
                  <a:lnTo>
                    <a:pt x="1194" y="270"/>
                  </a:lnTo>
                  <a:lnTo>
                    <a:pt x="1187" y="279"/>
                  </a:lnTo>
                  <a:lnTo>
                    <a:pt x="1181" y="288"/>
                  </a:lnTo>
                  <a:lnTo>
                    <a:pt x="1175" y="298"/>
                  </a:lnTo>
                  <a:lnTo>
                    <a:pt x="1169" y="308"/>
                  </a:lnTo>
                  <a:lnTo>
                    <a:pt x="1164" y="318"/>
                  </a:lnTo>
                  <a:lnTo>
                    <a:pt x="1159" y="329"/>
                  </a:lnTo>
                  <a:lnTo>
                    <a:pt x="1154" y="341"/>
                  </a:lnTo>
                  <a:lnTo>
                    <a:pt x="1150" y="353"/>
                  </a:lnTo>
                  <a:lnTo>
                    <a:pt x="1146" y="366"/>
                  </a:lnTo>
                  <a:lnTo>
                    <a:pt x="1143" y="379"/>
                  </a:lnTo>
                  <a:lnTo>
                    <a:pt x="1140" y="392"/>
                  </a:lnTo>
                  <a:lnTo>
                    <a:pt x="1138" y="406"/>
                  </a:lnTo>
                  <a:lnTo>
                    <a:pt x="1136" y="421"/>
                  </a:lnTo>
                  <a:lnTo>
                    <a:pt x="1134" y="436"/>
                  </a:lnTo>
                  <a:lnTo>
                    <a:pt x="1133" y="451"/>
                  </a:lnTo>
                  <a:lnTo>
                    <a:pt x="1132" y="467"/>
                  </a:lnTo>
                  <a:lnTo>
                    <a:pt x="1132" y="483"/>
                  </a:lnTo>
                  <a:lnTo>
                    <a:pt x="1132" y="500"/>
                  </a:lnTo>
                  <a:lnTo>
                    <a:pt x="1133" y="516"/>
                  </a:lnTo>
                  <a:lnTo>
                    <a:pt x="1134" y="531"/>
                  </a:lnTo>
                  <a:lnTo>
                    <a:pt x="1136" y="546"/>
                  </a:lnTo>
                  <a:lnTo>
                    <a:pt x="1138" y="561"/>
                  </a:lnTo>
                  <a:lnTo>
                    <a:pt x="1140" y="575"/>
                  </a:lnTo>
                  <a:lnTo>
                    <a:pt x="1143" y="588"/>
                  </a:lnTo>
                  <a:lnTo>
                    <a:pt x="1146" y="602"/>
                  </a:lnTo>
                  <a:lnTo>
                    <a:pt x="1150" y="614"/>
                  </a:lnTo>
                  <a:lnTo>
                    <a:pt x="1154" y="626"/>
                  </a:lnTo>
                  <a:lnTo>
                    <a:pt x="1158" y="638"/>
                  </a:lnTo>
                  <a:lnTo>
                    <a:pt x="1163" y="649"/>
                  </a:lnTo>
                  <a:lnTo>
                    <a:pt x="1168" y="660"/>
                  </a:lnTo>
                  <a:lnTo>
                    <a:pt x="1174" y="670"/>
                  </a:lnTo>
                  <a:lnTo>
                    <a:pt x="1180" y="680"/>
                  </a:lnTo>
                  <a:lnTo>
                    <a:pt x="1186" y="689"/>
                  </a:lnTo>
                  <a:lnTo>
                    <a:pt x="1193" y="697"/>
                  </a:lnTo>
                  <a:lnTo>
                    <a:pt x="1200" y="705"/>
                  </a:lnTo>
                  <a:lnTo>
                    <a:pt x="1208" y="713"/>
                  </a:lnTo>
                  <a:lnTo>
                    <a:pt x="1216" y="720"/>
                  </a:lnTo>
                  <a:lnTo>
                    <a:pt x="1224" y="727"/>
                  </a:lnTo>
                  <a:lnTo>
                    <a:pt x="1233" y="733"/>
                  </a:lnTo>
                  <a:lnTo>
                    <a:pt x="1242" y="738"/>
                  </a:lnTo>
                  <a:lnTo>
                    <a:pt x="1251" y="743"/>
                  </a:lnTo>
                  <a:lnTo>
                    <a:pt x="1261" y="747"/>
                  </a:lnTo>
                  <a:lnTo>
                    <a:pt x="1271" y="751"/>
                  </a:lnTo>
                  <a:lnTo>
                    <a:pt x="1281" y="754"/>
                  </a:lnTo>
                  <a:lnTo>
                    <a:pt x="1293" y="757"/>
                  </a:lnTo>
                  <a:lnTo>
                    <a:pt x="1304" y="759"/>
                  </a:lnTo>
                  <a:lnTo>
                    <a:pt x="1316" y="760"/>
                  </a:lnTo>
                  <a:lnTo>
                    <a:pt x="1328" y="761"/>
                  </a:lnTo>
                  <a:lnTo>
                    <a:pt x="1340" y="761"/>
                  </a:lnTo>
                  <a:lnTo>
                    <a:pt x="1357" y="761"/>
                  </a:lnTo>
                  <a:lnTo>
                    <a:pt x="1366" y="760"/>
                  </a:lnTo>
                  <a:lnTo>
                    <a:pt x="1374" y="759"/>
                  </a:lnTo>
                  <a:lnTo>
                    <a:pt x="1389" y="756"/>
                  </a:lnTo>
                  <a:lnTo>
                    <a:pt x="1396" y="755"/>
                  </a:lnTo>
                  <a:lnTo>
                    <a:pt x="1403" y="753"/>
                  </a:lnTo>
                  <a:lnTo>
                    <a:pt x="1410" y="750"/>
                  </a:lnTo>
                  <a:lnTo>
                    <a:pt x="1417" y="748"/>
                  </a:lnTo>
                  <a:lnTo>
                    <a:pt x="1430" y="742"/>
                  </a:lnTo>
                  <a:lnTo>
                    <a:pt x="1436" y="738"/>
                  </a:lnTo>
                  <a:lnTo>
                    <a:pt x="1441" y="734"/>
                  </a:lnTo>
                  <a:lnTo>
                    <a:pt x="1447" y="730"/>
                  </a:lnTo>
                  <a:lnTo>
                    <a:pt x="1452" y="726"/>
                  </a:lnTo>
                  <a:lnTo>
                    <a:pt x="1462" y="717"/>
                  </a:lnTo>
                  <a:lnTo>
                    <a:pt x="1467" y="711"/>
                  </a:lnTo>
                  <a:lnTo>
                    <a:pt x="1472" y="706"/>
                  </a:lnTo>
                  <a:lnTo>
                    <a:pt x="1480" y="694"/>
                  </a:lnTo>
                  <a:lnTo>
                    <a:pt x="1484" y="688"/>
                  </a:lnTo>
                  <a:lnTo>
                    <a:pt x="1488" y="681"/>
                  </a:lnTo>
                  <a:lnTo>
                    <a:pt x="1491" y="674"/>
                  </a:lnTo>
                  <a:lnTo>
                    <a:pt x="1494" y="667"/>
                  </a:lnTo>
                  <a:lnTo>
                    <a:pt x="1498" y="659"/>
                  </a:lnTo>
                  <a:lnTo>
                    <a:pt x="1500" y="652"/>
                  </a:lnTo>
                  <a:lnTo>
                    <a:pt x="1503" y="644"/>
                  </a:lnTo>
                  <a:lnTo>
                    <a:pt x="1506" y="635"/>
                  </a:lnTo>
                  <a:lnTo>
                    <a:pt x="1508" y="626"/>
                  </a:lnTo>
                  <a:lnTo>
                    <a:pt x="1510" y="617"/>
                  </a:lnTo>
                  <a:lnTo>
                    <a:pt x="1513" y="603"/>
                  </a:lnTo>
                  <a:lnTo>
                    <a:pt x="1761" y="603"/>
                  </a:lnTo>
                  <a:lnTo>
                    <a:pt x="1759" y="624"/>
                  </a:lnTo>
                  <a:lnTo>
                    <a:pt x="1756" y="644"/>
                  </a:lnTo>
                  <a:lnTo>
                    <a:pt x="1752" y="663"/>
                  </a:lnTo>
                  <a:lnTo>
                    <a:pt x="1748" y="682"/>
                  </a:lnTo>
                  <a:lnTo>
                    <a:pt x="1743" y="700"/>
                  </a:lnTo>
                  <a:lnTo>
                    <a:pt x="1737" y="717"/>
                  </a:lnTo>
                  <a:lnTo>
                    <a:pt x="1731" y="734"/>
                  </a:lnTo>
                  <a:lnTo>
                    <a:pt x="1724" y="751"/>
                  </a:lnTo>
                  <a:lnTo>
                    <a:pt x="1716" y="767"/>
                  </a:lnTo>
                  <a:lnTo>
                    <a:pt x="1707" y="782"/>
                  </a:lnTo>
                  <a:lnTo>
                    <a:pt x="1698" y="797"/>
                  </a:lnTo>
                  <a:lnTo>
                    <a:pt x="1693" y="804"/>
                  </a:lnTo>
                  <a:lnTo>
                    <a:pt x="1688" y="812"/>
                  </a:lnTo>
                  <a:lnTo>
                    <a:pt x="1678" y="825"/>
                  </a:lnTo>
                  <a:lnTo>
                    <a:pt x="1672" y="832"/>
                  </a:lnTo>
                  <a:lnTo>
                    <a:pt x="1666" y="839"/>
                  </a:lnTo>
                  <a:lnTo>
                    <a:pt x="1654" y="851"/>
                  </a:lnTo>
                  <a:lnTo>
                    <a:pt x="1641" y="863"/>
                  </a:lnTo>
                  <a:lnTo>
                    <a:pt x="1628" y="875"/>
                  </a:lnTo>
                  <a:lnTo>
                    <a:pt x="1614" y="885"/>
                  </a:lnTo>
                  <a:lnTo>
                    <a:pt x="1600" y="896"/>
                  </a:lnTo>
                  <a:lnTo>
                    <a:pt x="1585" y="905"/>
                  </a:lnTo>
                  <a:lnTo>
                    <a:pt x="1570" y="914"/>
                  </a:lnTo>
                  <a:lnTo>
                    <a:pt x="1554" y="922"/>
                  </a:lnTo>
                  <a:lnTo>
                    <a:pt x="1537" y="930"/>
                  </a:lnTo>
                  <a:lnTo>
                    <a:pt x="1520" y="937"/>
                  </a:lnTo>
                  <a:lnTo>
                    <a:pt x="1502" y="943"/>
                  </a:lnTo>
                  <a:lnTo>
                    <a:pt x="1484" y="948"/>
                  </a:lnTo>
                  <a:lnTo>
                    <a:pt x="1466" y="953"/>
                  </a:lnTo>
                  <a:lnTo>
                    <a:pt x="1447" y="957"/>
                  </a:lnTo>
                  <a:lnTo>
                    <a:pt x="1427" y="961"/>
                  </a:lnTo>
                  <a:lnTo>
                    <a:pt x="1407" y="963"/>
                  </a:lnTo>
                  <a:lnTo>
                    <a:pt x="1386" y="965"/>
                  </a:lnTo>
                  <a:lnTo>
                    <a:pt x="1365" y="966"/>
                  </a:lnTo>
                  <a:lnTo>
                    <a:pt x="1344" y="967"/>
                  </a:lnTo>
                  <a:close/>
                  <a:moveTo>
                    <a:pt x="2292" y="967"/>
                  </a:moveTo>
                  <a:lnTo>
                    <a:pt x="2267" y="966"/>
                  </a:lnTo>
                  <a:lnTo>
                    <a:pt x="2254" y="965"/>
                  </a:lnTo>
                  <a:lnTo>
                    <a:pt x="2242" y="964"/>
                  </a:lnTo>
                  <a:lnTo>
                    <a:pt x="2218" y="962"/>
                  </a:lnTo>
                  <a:lnTo>
                    <a:pt x="2206" y="960"/>
                  </a:lnTo>
                  <a:lnTo>
                    <a:pt x="2194" y="958"/>
                  </a:lnTo>
                  <a:lnTo>
                    <a:pt x="2172" y="953"/>
                  </a:lnTo>
                  <a:lnTo>
                    <a:pt x="2160" y="950"/>
                  </a:lnTo>
                  <a:lnTo>
                    <a:pt x="2149" y="947"/>
                  </a:lnTo>
                  <a:lnTo>
                    <a:pt x="2128" y="940"/>
                  </a:lnTo>
                  <a:lnTo>
                    <a:pt x="2117" y="936"/>
                  </a:lnTo>
                  <a:lnTo>
                    <a:pt x="2107" y="932"/>
                  </a:lnTo>
                  <a:lnTo>
                    <a:pt x="2086" y="923"/>
                  </a:lnTo>
                  <a:lnTo>
                    <a:pt x="2067" y="914"/>
                  </a:lnTo>
                  <a:lnTo>
                    <a:pt x="2048" y="903"/>
                  </a:lnTo>
                  <a:lnTo>
                    <a:pt x="2030" y="891"/>
                  </a:lnTo>
                  <a:lnTo>
                    <a:pt x="2021" y="885"/>
                  </a:lnTo>
                  <a:lnTo>
                    <a:pt x="2012" y="878"/>
                  </a:lnTo>
                  <a:lnTo>
                    <a:pt x="1995" y="865"/>
                  </a:lnTo>
                  <a:lnTo>
                    <a:pt x="1979" y="850"/>
                  </a:lnTo>
                  <a:lnTo>
                    <a:pt x="1971" y="843"/>
                  </a:lnTo>
                  <a:lnTo>
                    <a:pt x="1964" y="835"/>
                  </a:lnTo>
                  <a:lnTo>
                    <a:pt x="1957" y="827"/>
                  </a:lnTo>
                  <a:lnTo>
                    <a:pt x="1950" y="819"/>
                  </a:lnTo>
                  <a:lnTo>
                    <a:pt x="1943" y="810"/>
                  </a:lnTo>
                  <a:lnTo>
                    <a:pt x="1936" y="802"/>
                  </a:lnTo>
                  <a:lnTo>
                    <a:pt x="1923" y="784"/>
                  </a:lnTo>
                  <a:lnTo>
                    <a:pt x="1912" y="765"/>
                  </a:lnTo>
                  <a:lnTo>
                    <a:pt x="1901" y="746"/>
                  </a:lnTo>
                  <a:lnTo>
                    <a:pt x="1891" y="725"/>
                  </a:lnTo>
                  <a:lnTo>
                    <a:pt x="1881" y="704"/>
                  </a:lnTo>
                  <a:lnTo>
                    <a:pt x="1873" y="683"/>
                  </a:lnTo>
                  <a:lnTo>
                    <a:pt x="1866" y="660"/>
                  </a:lnTo>
                  <a:lnTo>
                    <a:pt x="1859" y="637"/>
                  </a:lnTo>
                  <a:lnTo>
                    <a:pt x="1854" y="613"/>
                  </a:lnTo>
                  <a:lnTo>
                    <a:pt x="1851" y="601"/>
                  </a:lnTo>
                  <a:lnTo>
                    <a:pt x="1849" y="588"/>
                  </a:lnTo>
                  <a:lnTo>
                    <a:pt x="1846" y="563"/>
                  </a:lnTo>
                  <a:lnTo>
                    <a:pt x="1843" y="537"/>
                  </a:lnTo>
                  <a:lnTo>
                    <a:pt x="1842" y="524"/>
                  </a:lnTo>
                  <a:lnTo>
                    <a:pt x="1842" y="510"/>
                  </a:lnTo>
                  <a:lnTo>
                    <a:pt x="1841" y="483"/>
                  </a:lnTo>
                  <a:lnTo>
                    <a:pt x="1842" y="456"/>
                  </a:lnTo>
                  <a:lnTo>
                    <a:pt x="1843" y="429"/>
                  </a:lnTo>
                  <a:lnTo>
                    <a:pt x="1846" y="403"/>
                  </a:lnTo>
                  <a:lnTo>
                    <a:pt x="1849" y="377"/>
                  </a:lnTo>
                  <a:lnTo>
                    <a:pt x="1851" y="365"/>
                  </a:lnTo>
                  <a:lnTo>
                    <a:pt x="1853" y="352"/>
                  </a:lnTo>
                  <a:lnTo>
                    <a:pt x="1859" y="328"/>
                  </a:lnTo>
                  <a:lnTo>
                    <a:pt x="1865" y="305"/>
                  </a:lnTo>
                  <a:lnTo>
                    <a:pt x="1872" y="282"/>
                  </a:lnTo>
                  <a:lnTo>
                    <a:pt x="1880" y="260"/>
                  </a:lnTo>
                  <a:lnTo>
                    <a:pt x="1885" y="250"/>
                  </a:lnTo>
                  <a:lnTo>
                    <a:pt x="1889" y="239"/>
                  </a:lnTo>
                  <a:lnTo>
                    <a:pt x="1899" y="219"/>
                  </a:lnTo>
                  <a:lnTo>
                    <a:pt x="1910" y="199"/>
                  </a:lnTo>
                  <a:lnTo>
                    <a:pt x="1916" y="190"/>
                  </a:lnTo>
                  <a:lnTo>
                    <a:pt x="1922" y="181"/>
                  </a:lnTo>
                  <a:lnTo>
                    <a:pt x="1934" y="163"/>
                  </a:lnTo>
                  <a:lnTo>
                    <a:pt x="1947" y="146"/>
                  </a:lnTo>
                  <a:lnTo>
                    <a:pt x="1954" y="138"/>
                  </a:lnTo>
                  <a:lnTo>
                    <a:pt x="1962" y="130"/>
                  </a:lnTo>
                  <a:lnTo>
                    <a:pt x="1969" y="122"/>
                  </a:lnTo>
                  <a:lnTo>
                    <a:pt x="1977" y="115"/>
                  </a:lnTo>
                  <a:lnTo>
                    <a:pt x="1984" y="107"/>
                  </a:lnTo>
                  <a:lnTo>
                    <a:pt x="1992" y="100"/>
                  </a:lnTo>
                  <a:lnTo>
                    <a:pt x="2009" y="87"/>
                  </a:lnTo>
                  <a:lnTo>
                    <a:pt x="2027" y="74"/>
                  </a:lnTo>
                  <a:lnTo>
                    <a:pt x="2036" y="68"/>
                  </a:lnTo>
                  <a:lnTo>
                    <a:pt x="2045" y="63"/>
                  </a:lnTo>
                  <a:lnTo>
                    <a:pt x="2064" y="52"/>
                  </a:lnTo>
                  <a:lnTo>
                    <a:pt x="2084" y="42"/>
                  </a:lnTo>
                  <a:lnTo>
                    <a:pt x="2104" y="33"/>
                  </a:lnTo>
                  <a:lnTo>
                    <a:pt x="2125" y="26"/>
                  </a:lnTo>
                  <a:lnTo>
                    <a:pt x="2136" y="22"/>
                  </a:lnTo>
                  <a:lnTo>
                    <a:pt x="2146" y="19"/>
                  </a:lnTo>
                  <a:lnTo>
                    <a:pt x="2169" y="13"/>
                  </a:lnTo>
                  <a:lnTo>
                    <a:pt x="2192" y="8"/>
                  </a:lnTo>
                  <a:lnTo>
                    <a:pt x="2204" y="6"/>
                  </a:lnTo>
                  <a:lnTo>
                    <a:pt x="2216" y="5"/>
                  </a:lnTo>
                  <a:lnTo>
                    <a:pt x="2240" y="2"/>
                  </a:lnTo>
                  <a:lnTo>
                    <a:pt x="2252" y="1"/>
                  </a:lnTo>
                  <a:lnTo>
                    <a:pt x="2265" y="0"/>
                  </a:lnTo>
                  <a:lnTo>
                    <a:pt x="2291" y="0"/>
                  </a:lnTo>
                  <a:lnTo>
                    <a:pt x="2311" y="0"/>
                  </a:lnTo>
                  <a:lnTo>
                    <a:pt x="2332" y="1"/>
                  </a:lnTo>
                  <a:lnTo>
                    <a:pt x="2352" y="3"/>
                  </a:lnTo>
                  <a:lnTo>
                    <a:pt x="2371" y="5"/>
                  </a:lnTo>
                  <a:lnTo>
                    <a:pt x="2391" y="9"/>
                  </a:lnTo>
                  <a:lnTo>
                    <a:pt x="2410" y="12"/>
                  </a:lnTo>
                  <a:lnTo>
                    <a:pt x="2428" y="17"/>
                  </a:lnTo>
                  <a:lnTo>
                    <a:pt x="2445" y="22"/>
                  </a:lnTo>
                  <a:lnTo>
                    <a:pt x="2463" y="28"/>
                  </a:lnTo>
                  <a:lnTo>
                    <a:pt x="2479" y="34"/>
                  </a:lnTo>
                  <a:lnTo>
                    <a:pt x="2495" y="41"/>
                  </a:lnTo>
                  <a:lnTo>
                    <a:pt x="2511" y="49"/>
                  </a:lnTo>
                  <a:lnTo>
                    <a:pt x="2526" y="57"/>
                  </a:lnTo>
                  <a:lnTo>
                    <a:pt x="2533" y="62"/>
                  </a:lnTo>
                  <a:lnTo>
                    <a:pt x="2541" y="66"/>
                  </a:lnTo>
                  <a:lnTo>
                    <a:pt x="2555" y="76"/>
                  </a:lnTo>
                  <a:lnTo>
                    <a:pt x="2568" y="86"/>
                  </a:lnTo>
                  <a:lnTo>
                    <a:pt x="2574" y="91"/>
                  </a:lnTo>
                  <a:lnTo>
                    <a:pt x="2581" y="97"/>
                  </a:lnTo>
                  <a:lnTo>
                    <a:pt x="2593" y="108"/>
                  </a:lnTo>
                  <a:lnTo>
                    <a:pt x="2605" y="120"/>
                  </a:lnTo>
                  <a:lnTo>
                    <a:pt x="2616" y="132"/>
                  </a:lnTo>
                  <a:lnTo>
                    <a:pt x="2626" y="145"/>
                  </a:lnTo>
                  <a:lnTo>
                    <a:pt x="2636" y="158"/>
                  </a:lnTo>
                  <a:lnTo>
                    <a:pt x="2640" y="165"/>
                  </a:lnTo>
                  <a:lnTo>
                    <a:pt x="2645" y="172"/>
                  </a:lnTo>
                  <a:lnTo>
                    <a:pt x="2653" y="187"/>
                  </a:lnTo>
                  <a:lnTo>
                    <a:pt x="2661" y="202"/>
                  </a:lnTo>
                  <a:lnTo>
                    <a:pt x="2668" y="217"/>
                  </a:lnTo>
                  <a:lnTo>
                    <a:pt x="2674" y="233"/>
                  </a:lnTo>
                  <a:lnTo>
                    <a:pt x="2680" y="249"/>
                  </a:lnTo>
                  <a:lnTo>
                    <a:pt x="2685" y="266"/>
                  </a:lnTo>
                  <a:lnTo>
                    <a:pt x="2689" y="284"/>
                  </a:lnTo>
                  <a:lnTo>
                    <a:pt x="2693" y="301"/>
                  </a:lnTo>
                  <a:lnTo>
                    <a:pt x="2695" y="320"/>
                  </a:lnTo>
                  <a:lnTo>
                    <a:pt x="2698" y="341"/>
                  </a:lnTo>
                  <a:lnTo>
                    <a:pt x="2459" y="341"/>
                  </a:lnTo>
                  <a:lnTo>
                    <a:pt x="2456" y="327"/>
                  </a:lnTo>
                  <a:lnTo>
                    <a:pt x="2453" y="312"/>
                  </a:lnTo>
                  <a:lnTo>
                    <a:pt x="2448" y="299"/>
                  </a:lnTo>
                  <a:lnTo>
                    <a:pt x="2445" y="293"/>
                  </a:lnTo>
                  <a:lnTo>
                    <a:pt x="2442" y="287"/>
                  </a:lnTo>
                  <a:lnTo>
                    <a:pt x="2436" y="275"/>
                  </a:lnTo>
                  <a:lnTo>
                    <a:pt x="2432" y="269"/>
                  </a:lnTo>
                  <a:lnTo>
                    <a:pt x="2428" y="264"/>
                  </a:lnTo>
                  <a:lnTo>
                    <a:pt x="2424" y="259"/>
                  </a:lnTo>
                  <a:lnTo>
                    <a:pt x="2420" y="254"/>
                  </a:lnTo>
                  <a:lnTo>
                    <a:pt x="2411" y="245"/>
                  </a:lnTo>
                  <a:lnTo>
                    <a:pt x="2401" y="237"/>
                  </a:lnTo>
                  <a:lnTo>
                    <a:pt x="2390" y="230"/>
                  </a:lnTo>
                  <a:lnTo>
                    <a:pt x="2378" y="224"/>
                  </a:lnTo>
                  <a:lnTo>
                    <a:pt x="2372" y="221"/>
                  </a:lnTo>
                  <a:lnTo>
                    <a:pt x="2366" y="219"/>
                  </a:lnTo>
                  <a:lnTo>
                    <a:pt x="2353" y="214"/>
                  </a:lnTo>
                  <a:lnTo>
                    <a:pt x="2339" y="211"/>
                  </a:lnTo>
                  <a:lnTo>
                    <a:pt x="2324" y="209"/>
                  </a:lnTo>
                  <a:lnTo>
                    <a:pt x="2317" y="208"/>
                  </a:lnTo>
                  <a:lnTo>
                    <a:pt x="2309" y="207"/>
                  </a:lnTo>
                  <a:lnTo>
                    <a:pt x="2293" y="207"/>
                  </a:lnTo>
                  <a:lnTo>
                    <a:pt x="2281" y="207"/>
                  </a:lnTo>
                  <a:lnTo>
                    <a:pt x="2269" y="208"/>
                  </a:lnTo>
                  <a:lnTo>
                    <a:pt x="2257" y="209"/>
                  </a:lnTo>
                  <a:lnTo>
                    <a:pt x="2245" y="211"/>
                  </a:lnTo>
                  <a:lnTo>
                    <a:pt x="2234" y="214"/>
                  </a:lnTo>
                  <a:lnTo>
                    <a:pt x="2223" y="217"/>
                  </a:lnTo>
                  <a:lnTo>
                    <a:pt x="2213" y="221"/>
                  </a:lnTo>
                  <a:lnTo>
                    <a:pt x="2203" y="225"/>
                  </a:lnTo>
                  <a:lnTo>
                    <a:pt x="2193" y="230"/>
                  </a:lnTo>
                  <a:lnTo>
                    <a:pt x="2184" y="235"/>
                  </a:lnTo>
                  <a:lnTo>
                    <a:pt x="2175" y="241"/>
                  </a:lnTo>
                  <a:lnTo>
                    <a:pt x="2167" y="248"/>
                  </a:lnTo>
                  <a:lnTo>
                    <a:pt x="2158" y="255"/>
                  </a:lnTo>
                  <a:lnTo>
                    <a:pt x="2151" y="262"/>
                  </a:lnTo>
                  <a:lnTo>
                    <a:pt x="2143" y="270"/>
                  </a:lnTo>
                  <a:lnTo>
                    <a:pt x="2136" y="279"/>
                  </a:lnTo>
                  <a:lnTo>
                    <a:pt x="2130" y="288"/>
                  </a:lnTo>
                  <a:lnTo>
                    <a:pt x="2124" y="298"/>
                  </a:lnTo>
                  <a:lnTo>
                    <a:pt x="2118" y="308"/>
                  </a:lnTo>
                  <a:lnTo>
                    <a:pt x="2112" y="318"/>
                  </a:lnTo>
                  <a:lnTo>
                    <a:pt x="2108" y="329"/>
                  </a:lnTo>
                  <a:lnTo>
                    <a:pt x="2103" y="341"/>
                  </a:lnTo>
                  <a:lnTo>
                    <a:pt x="2099" y="353"/>
                  </a:lnTo>
                  <a:lnTo>
                    <a:pt x="2095" y="366"/>
                  </a:lnTo>
                  <a:lnTo>
                    <a:pt x="2092" y="379"/>
                  </a:lnTo>
                  <a:lnTo>
                    <a:pt x="2089" y="392"/>
                  </a:lnTo>
                  <a:lnTo>
                    <a:pt x="2087" y="406"/>
                  </a:lnTo>
                  <a:lnTo>
                    <a:pt x="2085" y="421"/>
                  </a:lnTo>
                  <a:lnTo>
                    <a:pt x="2083" y="436"/>
                  </a:lnTo>
                  <a:lnTo>
                    <a:pt x="2082" y="451"/>
                  </a:lnTo>
                  <a:lnTo>
                    <a:pt x="2081" y="467"/>
                  </a:lnTo>
                  <a:lnTo>
                    <a:pt x="2081" y="483"/>
                  </a:lnTo>
                  <a:lnTo>
                    <a:pt x="2081" y="500"/>
                  </a:lnTo>
                  <a:lnTo>
                    <a:pt x="2082" y="516"/>
                  </a:lnTo>
                  <a:lnTo>
                    <a:pt x="2083" y="531"/>
                  </a:lnTo>
                  <a:lnTo>
                    <a:pt x="2085" y="546"/>
                  </a:lnTo>
                  <a:lnTo>
                    <a:pt x="2086" y="561"/>
                  </a:lnTo>
                  <a:lnTo>
                    <a:pt x="2089" y="575"/>
                  </a:lnTo>
                  <a:lnTo>
                    <a:pt x="2092" y="588"/>
                  </a:lnTo>
                  <a:lnTo>
                    <a:pt x="2095" y="602"/>
                  </a:lnTo>
                  <a:lnTo>
                    <a:pt x="2098" y="614"/>
                  </a:lnTo>
                  <a:lnTo>
                    <a:pt x="2103" y="626"/>
                  </a:lnTo>
                  <a:lnTo>
                    <a:pt x="2107" y="638"/>
                  </a:lnTo>
                  <a:lnTo>
                    <a:pt x="2112" y="649"/>
                  </a:lnTo>
                  <a:lnTo>
                    <a:pt x="2117" y="660"/>
                  </a:lnTo>
                  <a:lnTo>
                    <a:pt x="2123" y="670"/>
                  </a:lnTo>
                  <a:lnTo>
                    <a:pt x="2129" y="680"/>
                  </a:lnTo>
                  <a:lnTo>
                    <a:pt x="2135" y="689"/>
                  </a:lnTo>
                  <a:lnTo>
                    <a:pt x="2142" y="697"/>
                  </a:lnTo>
                  <a:lnTo>
                    <a:pt x="2149" y="705"/>
                  </a:lnTo>
                  <a:lnTo>
                    <a:pt x="2157" y="713"/>
                  </a:lnTo>
                  <a:lnTo>
                    <a:pt x="2165" y="720"/>
                  </a:lnTo>
                  <a:lnTo>
                    <a:pt x="2173" y="727"/>
                  </a:lnTo>
                  <a:lnTo>
                    <a:pt x="2182" y="733"/>
                  </a:lnTo>
                  <a:lnTo>
                    <a:pt x="2191" y="738"/>
                  </a:lnTo>
                  <a:lnTo>
                    <a:pt x="2200" y="743"/>
                  </a:lnTo>
                  <a:lnTo>
                    <a:pt x="2210" y="747"/>
                  </a:lnTo>
                  <a:lnTo>
                    <a:pt x="2220" y="751"/>
                  </a:lnTo>
                  <a:lnTo>
                    <a:pt x="2230" y="754"/>
                  </a:lnTo>
                  <a:lnTo>
                    <a:pt x="2241" y="757"/>
                  </a:lnTo>
                  <a:lnTo>
                    <a:pt x="2252" y="759"/>
                  </a:lnTo>
                  <a:lnTo>
                    <a:pt x="2264" y="760"/>
                  </a:lnTo>
                  <a:lnTo>
                    <a:pt x="2276" y="761"/>
                  </a:lnTo>
                  <a:lnTo>
                    <a:pt x="2288" y="761"/>
                  </a:lnTo>
                  <a:lnTo>
                    <a:pt x="2305" y="761"/>
                  </a:lnTo>
                  <a:lnTo>
                    <a:pt x="2313" y="760"/>
                  </a:lnTo>
                  <a:lnTo>
                    <a:pt x="2321" y="759"/>
                  </a:lnTo>
                  <a:lnTo>
                    <a:pt x="2337" y="756"/>
                  </a:lnTo>
                  <a:lnTo>
                    <a:pt x="2344" y="755"/>
                  </a:lnTo>
                  <a:lnTo>
                    <a:pt x="2351" y="753"/>
                  </a:lnTo>
                  <a:lnTo>
                    <a:pt x="2358" y="750"/>
                  </a:lnTo>
                  <a:lnTo>
                    <a:pt x="2365" y="748"/>
                  </a:lnTo>
                  <a:lnTo>
                    <a:pt x="2378" y="742"/>
                  </a:lnTo>
                  <a:lnTo>
                    <a:pt x="2385" y="738"/>
                  </a:lnTo>
                  <a:lnTo>
                    <a:pt x="2390" y="734"/>
                  </a:lnTo>
                  <a:lnTo>
                    <a:pt x="2396" y="730"/>
                  </a:lnTo>
                  <a:lnTo>
                    <a:pt x="2401" y="726"/>
                  </a:lnTo>
                  <a:lnTo>
                    <a:pt x="2411" y="717"/>
                  </a:lnTo>
                  <a:lnTo>
                    <a:pt x="2416" y="711"/>
                  </a:lnTo>
                  <a:lnTo>
                    <a:pt x="2421" y="706"/>
                  </a:lnTo>
                  <a:lnTo>
                    <a:pt x="2429" y="694"/>
                  </a:lnTo>
                  <a:lnTo>
                    <a:pt x="2433" y="688"/>
                  </a:lnTo>
                  <a:lnTo>
                    <a:pt x="2437" y="681"/>
                  </a:lnTo>
                  <a:lnTo>
                    <a:pt x="2440" y="674"/>
                  </a:lnTo>
                  <a:lnTo>
                    <a:pt x="2443" y="667"/>
                  </a:lnTo>
                  <a:lnTo>
                    <a:pt x="2446" y="659"/>
                  </a:lnTo>
                  <a:lnTo>
                    <a:pt x="2449" y="652"/>
                  </a:lnTo>
                  <a:lnTo>
                    <a:pt x="2452" y="644"/>
                  </a:lnTo>
                  <a:lnTo>
                    <a:pt x="2455" y="635"/>
                  </a:lnTo>
                  <a:lnTo>
                    <a:pt x="2457" y="626"/>
                  </a:lnTo>
                  <a:lnTo>
                    <a:pt x="2459" y="617"/>
                  </a:lnTo>
                  <a:lnTo>
                    <a:pt x="2462" y="603"/>
                  </a:lnTo>
                  <a:lnTo>
                    <a:pt x="2709" y="603"/>
                  </a:lnTo>
                  <a:lnTo>
                    <a:pt x="2707" y="624"/>
                  </a:lnTo>
                  <a:lnTo>
                    <a:pt x="2704" y="644"/>
                  </a:lnTo>
                  <a:lnTo>
                    <a:pt x="2700" y="663"/>
                  </a:lnTo>
                  <a:lnTo>
                    <a:pt x="2696" y="682"/>
                  </a:lnTo>
                  <a:lnTo>
                    <a:pt x="2691" y="700"/>
                  </a:lnTo>
                  <a:lnTo>
                    <a:pt x="2685" y="717"/>
                  </a:lnTo>
                  <a:lnTo>
                    <a:pt x="2679" y="734"/>
                  </a:lnTo>
                  <a:lnTo>
                    <a:pt x="2671" y="751"/>
                  </a:lnTo>
                  <a:lnTo>
                    <a:pt x="2664" y="767"/>
                  </a:lnTo>
                  <a:lnTo>
                    <a:pt x="2655" y="782"/>
                  </a:lnTo>
                  <a:lnTo>
                    <a:pt x="2646" y="797"/>
                  </a:lnTo>
                  <a:lnTo>
                    <a:pt x="2641" y="804"/>
                  </a:lnTo>
                  <a:lnTo>
                    <a:pt x="2636" y="812"/>
                  </a:lnTo>
                  <a:lnTo>
                    <a:pt x="2625" y="825"/>
                  </a:lnTo>
                  <a:lnTo>
                    <a:pt x="2614" y="839"/>
                  </a:lnTo>
                  <a:lnTo>
                    <a:pt x="2608" y="845"/>
                  </a:lnTo>
                  <a:lnTo>
                    <a:pt x="2602" y="851"/>
                  </a:lnTo>
                  <a:lnTo>
                    <a:pt x="2589" y="863"/>
                  </a:lnTo>
                  <a:lnTo>
                    <a:pt x="2576" y="875"/>
                  </a:lnTo>
                  <a:lnTo>
                    <a:pt x="2563" y="885"/>
                  </a:lnTo>
                  <a:lnTo>
                    <a:pt x="2548" y="896"/>
                  </a:lnTo>
                  <a:lnTo>
                    <a:pt x="2533" y="905"/>
                  </a:lnTo>
                  <a:lnTo>
                    <a:pt x="2518" y="914"/>
                  </a:lnTo>
                  <a:lnTo>
                    <a:pt x="2502" y="922"/>
                  </a:lnTo>
                  <a:lnTo>
                    <a:pt x="2485" y="930"/>
                  </a:lnTo>
                  <a:lnTo>
                    <a:pt x="2468" y="937"/>
                  </a:lnTo>
                  <a:lnTo>
                    <a:pt x="2451" y="943"/>
                  </a:lnTo>
                  <a:lnTo>
                    <a:pt x="2433" y="948"/>
                  </a:lnTo>
                  <a:lnTo>
                    <a:pt x="2414" y="953"/>
                  </a:lnTo>
                  <a:lnTo>
                    <a:pt x="2395" y="957"/>
                  </a:lnTo>
                  <a:lnTo>
                    <a:pt x="2375" y="961"/>
                  </a:lnTo>
                  <a:lnTo>
                    <a:pt x="2355" y="963"/>
                  </a:lnTo>
                  <a:lnTo>
                    <a:pt x="2334" y="965"/>
                  </a:lnTo>
                  <a:lnTo>
                    <a:pt x="2313" y="966"/>
                  </a:lnTo>
                  <a:lnTo>
                    <a:pt x="2292" y="967"/>
                  </a:lnTo>
                  <a:close/>
                  <a:moveTo>
                    <a:pt x="3897" y="967"/>
                  </a:moveTo>
                  <a:lnTo>
                    <a:pt x="3874" y="966"/>
                  </a:lnTo>
                  <a:lnTo>
                    <a:pt x="3851" y="965"/>
                  </a:lnTo>
                  <a:lnTo>
                    <a:pt x="3828" y="964"/>
                  </a:lnTo>
                  <a:lnTo>
                    <a:pt x="3807" y="961"/>
                  </a:lnTo>
                  <a:lnTo>
                    <a:pt x="3786" y="958"/>
                  </a:lnTo>
                  <a:lnTo>
                    <a:pt x="3767" y="954"/>
                  </a:lnTo>
                  <a:lnTo>
                    <a:pt x="3757" y="952"/>
                  </a:lnTo>
                  <a:lnTo>
                    <a:pt x="3747" y="950"/>
                  </a:lnTo>
                  <a:lnTo>
                    <a:pt x="3729" y="945"/>
                  </a:lnTo>
                  <a:lnTo>
                    <a:pt x="3711" y="939"/>
                  </a:lnTo>
                  <a:lnTo>
                    <a:pt x="3694" y="933"/>
                  </a:lnTo>
                  <a:lnTo>
                    <a:pt x="3677" y="926"/>
                  </a:lnTo>
                  <a:lnTo>
                    <a:pt x="3661" y="918"/>
                  </a:lnTo>
                  <a:lnTo>
                    <a:pt x="3646" y="910"/>
                  </a:lnTo>
                  <a:lnTo>
                    <a:pt x="3639" y="905"/>
                  </a:lnTo>
                  <a:lnTo>
                    <a:pt x="3632" y="901"/>
                  </a:lnTo>
                  <a:lnTo>
                    <a:pt x="3618" y="891"/>
                  </a:lnTo>
                  <a:lnTo>
                    <a:pt x="3605" y="881"/>
                  </a:lnTo>
                  <a:lnTo>
                    <a:pt x="3593" y="871"/>
                  </a:lnTo>
                  <a:lnTo>
                    <a:pt x="3581" y="859"/>
                  </a:lnTo>
                  <a:lnTo>
                    <a:pt x="3570" y="847"/>
                  </a:lnTo>
                  <a:lnTo>
                    <a:pt x="3560" y="835"/>
                  </a:lnTo>
                  <a:lnTo>
                    <a:pt x="3551" y="822"/>
                  </a:lnTo>
                  <a:lnTo>
                    <a:pt x="3542" y="808"/>
                  </a:lnTo>
                  <a:lnTo>
                    <a:pt x="3535" y="793"/>
                  </a:lnTo>
                  <a:lnTo>
                    <a:pt x="3528" y="779"/>
                  </a:lnTo>
                  <a:lnTo>
                    <a:pt x="3521" y="763"/>
                  </a:lnTo>
                  <a:lnTo>
                    <a:pt x="3516" y="747"/>
                  </a:lnTo>
                  <a:lnTo>
                    <a:pt x="3511" y="731"/>
                  </a:lnTo>
                  <a:lnTo>
                    <a:pt x="3509" y="722"/>
                  </a:lnTo>
                  <a:lnTo>
                    <a:pt x="3508" y="714"/>
                  </a:lnTo>
                  <a:lnTo>
                    <a:pt x="3506" y="705"/>
                  </a:lnTo>
                  <a:lnTo>
                    <a:pt x="3505" y="696"/>
                  </a:lnTo>
                  <a:lnTo>
                    <a:pt x="3502" y="678"/>
                  </a:lnTo>
                  <a:lnTo>
                    <a:pt x="3501" y="659"/>
                  </a:lnTo>
                  <a:lnTo>
                    <a:pt x="3500" y="640"/>
                  </a:lnTo>
                  <a:lnTo>
                    <a:pt x="3500" y="636"/>
                  </a:lnTo>
                  <a:lnTo>
                    <a:pt x="3714" y="636"/>
                  </a:lnTo>
                  <a:lnTo>
                    <a:pt x="3714" y="640"/>
                  </a:lnTo>
                  <a:lnTo>
                    <a:pt x="3715" y="649"/>
                  </a:lnTo>
                  <a:lnTo>
                    <a:pt x="3716" y="658"/>
                  </a:lnTo>
                  <a:lnTo>
                    <a:pt x="3717" y="667"/>
                  </a:lnTo>
                  <a:lnTo>
                    <a:pt x="3718" y="675"/>
                  </a:lnTo>
                  <a:lnTo>
                    <a:pt x="3720" y="683"/>
                  </a:lnTo>
                  <a:lnTo>
                    <a:pt x="3722" y="691"/>
                  </a:lnTo>
                  <a:lnTo>
                    <a:pt x="3725" y="699"/>
                  </a:lnTo>
                  <a:lnTo>
                    <a:pt x="3727" y="706"/>
                  </a:lnTo>
                  <a:lnTo>
                    <a:pt x="3734" y="719"/>
                  </a:lnTo>
                  <a:lnTo>
                    <a:pt x="3738" y="725"/>
                  </a:lnTo>
                  <a:lnTo>
                    <a:pt x="3742" y="731"/>
                  </a:lnTo>
                  <a:lnTo>
                    <a:pt x="3746" y="737"/>
                  </a:lnTo>
                  <a:lnTo>
                    <a:pt x="3751" y="742"/>
                  </a:lnTo>
                  <a:lnTo>
                    <a:pt x="3754" y="745"/>
                  </a:lnTo>
                  <a:lnTo>
                    <a:pt x="3756" y="747"/>
                  </a:lnTo>
                  <a:lnTo>
                    <a:pt x="3762" y="752"/>
                  </a:lnTo>
                  <a:lnTo>
                    <a:pt x="3768" y="756"/>
                  </a:lnTo>
                  <a:lnTo>
                    <a:pt x="3774" y="761"/>
                  </a:lnTo>
                  <a:lnTo>
                    <a:pt x="3780" y="764"/>
                  </a:lnTo>
                  <a:lnTo>
                    <a:pt x="3787" y="768"/>
                  </a:lnTo>
                  <a:lnTo>
                    <a:pt x="3802" y="774"/>
                  </a:lnTo>
                  <a:lnTo>
                    <a:pt x="3819" y="779"/>
                  </a:lnTo>
                  <a:lnTo>
                    <a:pt x="3827" y="781"/>
                  </a:lnTo>
                  <a:lnTo>
                    <a:pt x="3836" y="783"/>
                  </a:lnTo>
                  <a:lnTo>
                    <a:pt x="3857" y="786"/>
                  </a:lnTo>
                  <a:lnTo>
                    <a:pt x="3877" y="787"/>
                  </a:lnTo>
                  <a:lnTo>
                    <a:pt x="3900" y="788"/>
                  </a:lnTo>
                  <a:lnTo>
                    <a:pt x="3919" y="787"/>
                  </a:lnTo>
                  <a:lnTo>
                    <a:pt x="3937" y="786"/>
                  </a:lnTo>
                  <a:lnTo>
                    <a:pt x="3945" y="785"/>
                  </a:lnTo>
                  <a:lnTo>
                    <a:pt x="3954" y="784"/>
                  </a:lnTo>
                  <a:lnTo>
                    <a:pt x="3962" y="783"/>
                  </a:lnTo>
                  <a:lnTo>
                    <a:pt x="3970" y="781"/>
                  </a:lnTo>
                  <a:lnTo>
                    <a:pt x="3985" y="777"/>
                  </a:lnTo>
                  <a:lnTo>
                    <a:pt x="3998" y="773"/>
                  </a:lnTo>
                  <a:lnTo>
                    <a:pt x="4011" y="767"/>
                  </a:lnTo>
                  <a:lnTo>
                    <a:pt x="4022" y="761"/>
                  </a:lnTo>
                  <a:lnTo>
                    <a:pt x="4032" y="754"/>
                  </a:lnTo>
                  <a:lnTo>
                    <a:pt x="4037" y="751"/>
                  </a:lnTo>
                  <a:lnTo>
                    <a:pt x="4041" y="747"/>
                  </a:lnTo>
                  <a:lnTo>
                    <a:pt x="4045" y="743"/>
                  </a:lnTo>
                  <a:lnTo>
                    <a:pt x="4048" y="739"/>
                  </a:lnTo>
                  <a:lnTo>
                    <a:pt x="4055" y="730"/>
                  </a:lnTo>
                  <a:lnTo>
                    <a:pt x="4060" y="721"/>
                  </a:lnTo>
                  <a:lnTo>
                    <a:pt x="4061" y="716"/>
                  </a:lnTo>
                  <a:lnTo>
                    <a:pt x="4063" y="711"/>
                  </a:lnTo>
                  <a:lnTo>
                    <a:pt x="4064" y="705"/>
                  </a:lnTo>
                  <a:lnTo>
                    <a:pt x="4065" y="700"/>
                  </a:lnTo>
                  <a:lnTo>
                    <a:pt x="4066" y="689"/>
                  </a:lnTo>
                  <a:lnTo>
                    <a:pt x="4066" y="681"/>
                  </a:lnTo>
                  <a:lnTo>
                    <a:pt x="4064" y="673"/>
                  </a:lnTo>
                  <a:lnTo>
                    <a:pt x="4062" y="666"/>
                  </a:lnTo>
                  <a:lnTo>
                    <a:pt x="4060" y="659"/>
                  </a:lnTo>
                  <a:lnTo>
                    <a:pt x="4056" y="652"/>
                  </a:lnTo>
                  <a:lnTo>
                    <a:pt x="4052" y="645"/>
                  </a:lnTo>
                  <a:lnTo>
                    <a:pt x="4047" y="639"/>
                  </a:lnTo>
                  <a:lnTo>
                    <a:pt x="4042" y="633"/>
                  </a:lnTo>
                  <a:lnTo>
                    <a:pt x="4035" y="628"/>
                  </a:lnTo>
                  <a:lnTo>
                    <a:pt x="4028" y="623"/>
                  </a:lnTo>
                  <a:lnTo>
                    <a:pt x="4020" y="618"/>
                  </a:lnTo>
                  <a:lnTo>
                    <a:pt x="4012" y="614"/>
                  </a:lnTo>
                  <a:lnTo>
                    <a:pt x="4002" y="609"/>
                  </a:lnTo>
                  <a:lnTo>
                    <a:pt x="3992" y="606"/>
                  </a:lnTo>
                  <a:lnTo>
                    <a:pt x="3981" y="602"/>
                  </a:lnTo>
                  <a:lnTo>
                    <a:pt x="3969" y="599"/>
                  </a:lnTo>
                  <a:lnTo>
                    <a:pt x="3802" y="557"/>
                  </a:lnTo>
                  <a:lnTo>
                    <a:pt x="3767" y="548"/>
                  </a:lnTo>
                  <a:lnTo>
                    <a:pt x="3751" y="544"/>
                  </a:lnTo>
                  <a:lnTo>
                    <a:pt x="3735" y="539"/>
                  </a:lnTo>
                  <a:lnTo>
                    <a:pt x="3707" y="529"/>
                  </a:lnTo>
                  <a:lnTo>
                    <a:pt x="3681" y="519"/>
                  </a:lnTo>
                  <a:lnTo>
                    <a:pt x="3669" y="513"/>
                  </a:lnTo>
                  <a:lnTo>
                    <a:pt x="3657" y="508"/>
                  </a:lnTo>
                  <a:lnTo>
                    <a:pt x="3636" y="496"/>
                  </a:lnTo>
                  <a:lnTo>
                    <a:pt x="3618" y="484"/>
                  </a:lnTo>
                  <a:lnTo>
                    <a:pt x="3609" y="477"/>
                  </a:lnTo>
                  <a:lnTo>
                    <a:pt x="3601" y="471"/>
                  </a:lnTo>
                  <a:lnTo>
                    <a:pt x="3597" y="467"/>
                  </a:lnTo>
                  <a:lnTo>
                    <a:pt x="3593" y="463"/>
                  </a:lnTo>
                  <a:lnTo>
                    <a:pt x="3585" y="455"/>
                  </a:lnTo>
                  <a:lnTo>
                    <a:pt x="3577" y="446"/>
                  </a:lnTo>
                  <a:lnTo>
                    <a:pt x="3570" y="437"/>
                  </a:lnTo>
                  <a:lnTo>
                    <a:pt x="3563" y="427"/>
                  </a:lnTo>
                  <a:lnTo>
                    <a:pt x="3557" y="416"/>
                  </a:lnTo>
                  <a:lnTo>
                    <a:pt x="3552" y="405"/>
                  </a:lnTo>
                  <a:lnTo>
                    <a:pt x="3547" y="394"/>
                  </a:lnTo>
                  <a:lnTo>
                    <a:pt x="3542" y="382"/>
                  </a:lnTo>
                  <a:lnTo>
                    <a:pt x="3538" y="369"/>
                  </a:lnTo>
                  <a:lnTo>
                    <a:pt x="3535" y="357"/>
                  </a:lnTo>
                  <a:lnTo>
                    <a:pt x="3532" y="343"/>
                  </a:lnTo>
                  <a:lnTo>
                    <a:pt x="3530" y="330"/>
                  </a:lnTo>
                  <a:lnTo>
                    <a:pt x="3528" y="316"/>
                  </a:lnTo>
                  <a:lnTo>
                    <a:pt x="3527" y="302"/>
                  </a:lnTo>
                  <a:lnTo>
                    <a:pt x="3527" y="288"/>
                  </a:lnTo>
                  <a:lnTo>
                    <a:pt x="3527" y="271"/>
                  </a:lnTo>
                  <a:lnTo>
                    <a:pt x="3529" y="255"/>
                  </a:lnTo>
                  <a:lnTo>
                    <a:pt x="3531" y="239"/>
                  </a:lnTo>
                  <a:lnTo>
                    <a:pt x="3533" y="223"/>
                  </a:lnTo>
                  <a:lnTo>
                    <a:pt x="3537" y="209"/>
                  </a:lnTo>
                  <a:lnTo>
                    <a:pt x="3541" y="194"/>
                  </a:lnTo>
                  <a:lnTo>
                    <a:pt x="3544" y="187"/>
                  </a:lnTo>
                  <a:lnTo>
                    <a:pt x="3547" y="180"/>
                  </a:lnTo>
                  <a:lnTo>
                    <a:pt x="3552" y="167"/>
                  </a:lnTo>
                  <a:lnTo>
                    <a:pt x="3556" y="160"/>
                  </a:lnTo>
                  <a:lnTo>
                    <a:pt x="3559" y="154"/>
                  </a:lnTo>
                  <a:lnTo>
                    <a:pt x="3563" y="147"/>
                  </a:lnTo>
                  <a:lnTo>
                    <a:pt x="3566" y="141"/>
                  </a:lnTo>
                  <a:lnTo>
                    <a:pt x="3570" y="135"/>
                  </a:lnTo>
                  <a:lnTo>
                    <a:pt x="3575" y="129"/>
                  </a:lnTo>
                  <a:lnTo>
                    <a:pt x="3583" y="117"/>
                  </a:lnTo>
                  <a:lnTo>
                    <a:pt x="3593" y="106"/>
                  </a:lnTo>
                  <a:lnTo>
                    <a:pt x="3603" y="96"/>
                  </a:lnTo>
                  <a:lnTo>
                    <a:pt x="3614" y="86"/>
                  </a:lnTo>
                  <a:lnTo>
                    <a:pt x="3626" y="76"/>
                  </a:lnTo>
                  <a:lnTo>
                    <a:pt x="3638" y="67"/>
                  </a:lnTo>
                  <a:lnTo>
                    <a:pt x="3651" y="59"/>
                  </a:lnTo>
                  <a:lnTo>
                    <a:pt x="3665" y="51"/>
                  </a:lnTo>
                  <a:lnTo>
                    <a:pt x="3679" y="43"/>
                  </a:lnTo>
                  <a:lnTo>
                    <a:pt x="3694" y="36"/>
                  </a:lnTo>
                  <a:lnTo>
                    <a:pt x="3710" y="30"/>
                  </a:lnTo>
                  <a:lnTo>
                    <a:pt x="3726" y="25"/>
                  </a:lnTo>
                  <a:lnTo>
                    <a:pt x="3743" y="19"/>
                  </a:lnTo>
                  <a:lnTo>
                    <a:pt x="3752" y="17"/>
                  </a:lnTo>
                  <a:lnTo>
                    <a:pt x="3761" y="15"/>
                  </a:lnTo>
                  <a:lnTo>
                    <a:pt x="3779" y="11"/>
                  </a:lnTo>
                  <a:lnTo>
                    <a:pt x="3798" y="8"/>
                  </a:lnTo>
                  <a:lnTo>
                    <a:pt x="3817" y="5"/>
                  </a:lnTo>
                  <a:lnTo>
                    <a:pt x="3837" y="3"/>
                  </a:lnTo>
                  <a:lnTo>
                    <a:pt x="3847" y="2"/>
                  </a:lnTo>
                  <a:lnTo>
                    <a:pt x="3858" y="1"/>
                  </a:lnTo>
                  <a:lnTo>
                    <a:pt x="3879" y="0"/>
                  </a:lnTo>
                  <a:lnTo>
                    <a:pt x="3901" y="0"/>
                  </a:lnTo>
                  <a:lnTo>
                    <a:pt x="3929" y="0"/>
                  </a:lnTo>
                  <a:lnTo>
                    <a:pt x="3942" y="1"/>
                  </a:lnTo>
                  <a:lnTo>
                    <a:pt x="3955" y="2"/>
                  </a:lnTo>
                  <a:lnTo>
                    <a:pt x="3981" y="4"/>
                  </a:lnTo>
                  <a:lnTo>
                    <a:pt x="3993" y="6"/>
                  </a:lnTo>
                  <a:lnTo>
                    <a:pt x="4005" y="8"/>
                  </a:lnTo>
                  <a:lnTo>
                    <a:pt x="4028" y="13"/>
                  </a:lnTo>
                  <a:lnTo>
                    <a:pt x="4051" y="19"/>
                  </a:lnTo>
                  <a:lnTo>
                    <a:pt x="4062" y="22"/>
                  </a:lnTo>
                  <a:lnTo>
                    <a:pt x="4072" y="25"/>
                  </a:lnTo>
                  <a:lnTo>
                    <a:pt x="4092" y="33"/>
                  </a:lnTo>
                  <a:lnTo>
                    <a:pt x="4112" y="42"/>
                  </a:lnTo>
                  <a:lnTo>
                    <a:pt x="4121" y="47"/>
                  </a:lnTo>
                  <a:lnTo>
                    <a:pt x="4130" y="52"/>
                  </a:lnTo>
                  <a:lnTo>
                    <a:pt x="4139" y="57"/>
                  </a:lnTo>
                  <a:lnTo>
                    <a:pt x="4147" y="63"/>
                  </a:lnTo>
                  <a:lnTo>
                    <a:pt x="4155" y="69"/>
                  </a:lnTo>
                  <a:lnTo>
                    <a:pt x="4163" y="75"/>
                  </a:lnTo>
                  <a:lnTo>
                    <a:pt x="4171" y="81"/>
                  </a:lnTo>
                  <a:lnTo>
                    <a:pt x="4178" y="88"/>
                  </a:lnTo>
                  <a:lnTo>
                    <a:pt x="4192" y="102"/>
                  </a:lnTo>
                  <a:lnTo>
                    <a:pt x="4199" y="109"/>
                  </a:lnTo>
                  <a:lnTo>
                    <a:pt x="4205" y="117"/>
                  </a:lnTo>
                  <a:lnTo>
                    <a:pt x="4218" y="133"/>
                  </a:lnTo>
                  <a:lnTo>
                    <a:pt x="4223" y="141"/>
                  </a:lnTo>
                  <a:lnTo>
                    <a:pt x="4229" y="150"/>
                  </a:lnTo>
                  <a:lnTo>
                    <a:pt x="4234" y="159"/>
                  </a:lnTo>
                  <a:lnTo>
                    <a:pt x="4238" y="168"/>
                  </a:lnTo>
                  <a:lnTo>
                    <a:pt x="4242" y="178"/>
                  </a:lnTo>
                  <a:lnTo>
                    <a:pt x="4246" y="188"/>
                  </a:lnTo>
                  <a:lnTo>
                    <a:pt x="4250" y="198"/>
                  </a:lnTo>
                  <a:lnTo>
                    <a:pt x="4253" y="208"/>
                  </a:lnTo>
                  <a:lnTo>
                    <a:pt x="4257" y="219"/>
                  </a:lnTo>
                  <a:lnTo>
                    <a:pt x="4259" y="231"/>
                  </a:lnTo>
                  <a:lnTo>
                    <a:pt x="4265" y="255"/>
                  </a:lnTo>
                  <a:lnTo>
                    <a:pt x="4269" y="282"/>
                  </a:lnTo>
                  <a:lnTo>
                    <a:pt x="4272" y="311"/>
                  </a:lnTo>
                  <a:lnTo>
                    <a:pt x="4272" y="316"/>
                  </a:lnTo>
                  <a:lnTo>
                    <a:pt x="4058" y="316"/>
                  </a:lnTo>
                  <a:lnTo>
                    <a:pt x="4058" y="296"/>
                  </a:lnTo>
                  <a:lnTo>
                    <a:pt x="4057" y="289"/>
                  </a:lnTo>
                  <a:lnTo>
                    <a:pt x="4057" y="282"/>
                  </a:lnTo>
                  <a:lnTo>
                    <a:pt x="4055" y="270"/>
                  </a:lnTo>
                  <a:lnTo>
                    <a:pt x="4051" y="258"/>
                  </a:lnTo>
                  <a:lnTo>
                    <a:pt x="4049" y="252"/>
                  </a:lnTo>
                  <a:lnTo>
                    <a:pt x="4047" y="246"/>
                  </a:lnTo>
                  <a:lnTo>
                    <a:pt x="4041" y="236"/>
                  </a:lnTo>
                  <a:lnTo>
                    <a:pt x="4033" y="226"/>
                  </a:lnTo>
                  <a:lnTo>
                    <a:pt x="4025" y="217"/>
                  </a:lnTo>
                  <a:lnTo>
                    <a:pt x="4020" y="213"/>
                  </a:lnTo>
                  <a:lnTo>
                    <a:pt x="4015" y="210"/>
                  </a:lnTo>
                  <a:lnTo>
                    <a:pt x="4010" y="206"/>
                  </a:lnTo>
                  <a:lnTo>
                    <a:pt x="4004" y="202"/>
                  </a:lnTo>
                  <a:lnTo>
                    <a:pt x="3998" y="199"/>
                  </a:lnTo>
                  <a:lnTo>
                    <a:pt x="3992" y="196"/>
                  </a:lnTo>
                  <a:lnTo>
                    <a:pt x="3986" y="193"/>
                  </a:lnTo>
                  <a:lnTo>
                    <a:pt x="3979" y="191"/>
                  </a:lnTo>
                  <a:lnTo>
                    <a:pt x="3964" y="187"/>
                  </a:lnTo>
                  <a:lnTo>
                    <a:pt x="3949" y="183"/>
                  </a:lnTo>
                  <a:lnTo>
                    <a:pt x="3932" y="181"/>
                  </a:lnTo>
                  <a:lnTo>
                    <a:pt x="3923" y="180"/>
                  </a:lnTo>
                  <a:lnTo>
                    <a:pt x="3914" y="179"/>
                  </a:lnTo>
                  <a:lnTo>
                    <a:pt x="3895" y="179"/>
                  </a:lnTo>
                  <a:lnTo>
                    <a:pt x="3878" y="179"/>
                  </a:lnTo>
                  <a:lnTo>
                    <a:pt x="3862" y="180"/>
                  </a:lnTo>
                  <a:lnTo>
                    <a:pt x="3845" y="182"/>
                  </a:lnTo>
                  <a:lnTo>
                    <a:pt x="3830" y="185"/>
                  </a:lnTo>
                  <a:lnTo>
                    <a:pt x="3817" y="188"/>
                  </a:lnTo>
                  <a:lnTo>
                    <a:pt x="3804" y="193"/>
                  </a:lnTo>
                  <a:lnTo>
                    <a:pt x="3792" y="197"/>
                  </a:lnTo>
                  <a:lnTo>
                    <a:pt x="3782" y="203"/>
                  </a:lnTo>
                  <a:lnTo>
                    <a:pt x="3773" y="209"/>
                  </a:lnTo>
                  <a:lnTo>
                    <a:pt x="3764" y="216"/>
                  </a:lnTo>
                  <a:lnTo>
                    <a:pt x="3761" y="219"/>
                  </a:lnTo>
                  <a:lnTo>
                    <a:pt x="3757" y="223"/>
                  </a:lnTo>
                  <a:lnTo>
                    <a:pt x="3754" y="227"/>
                  </a:lnTo>
                  <a:lnTo>
                    <a:pt x="3751" y="231"/>
                  </a:lnTo>
                  <a:lnTo>
                    <a:pt x="3749" y="235"/>
                  </a:lnTo>
                  <a:lnTo>
                    <a:pt x="3747" y="240"/>
                  </a:lnTo>
                  <a:lnTo>
                    <a:pt x="3745" y="244"/>
                  </a:lnTo>
                  <a:lnTo>
                    <a:pt x="3743" y="249"/>
                  </a:lnTo>
                  <a:lnTo>
                    <a:pt x="3742" y="253"/>
                  </a:lnTo>
                  <a:lnTo>
                    <a:pt x="3741" y="258"/>
                  </a:lnTo>
                  <a:lnTo>
                    <a:pt x="3741" y="263"/>
                  </a:lnTo>
                  <a:lnTo>
                    <a:pt x="3741" y="268"/>
                  </a:lnTo>
                  <a:lnTo>
                    <a:pt x="3741" y="275"/>
                  </a:lnTo>
                  <a:lnTo>
                    <a:pt x="3742" y="282"/>
                  </a:lnTo>
                  <a:lnTo>
                    <a:pt x="3744" y="288"/>
                  </a:lnTo>
                  <a:lnTo>
                    <a:pt x="3746" y="294"/>
                  </a:lnTo>
                  <a:lnTo>
                    <a:pt x="3749" y="299"/>
                  </a:lnTo>
                  <a:lnTo>
                    <a:pt x="3752" y="305"/>
                  </a:lnTo>
                  <a:lnTo>
                    <a:pt x="3756" y="310"/>
                  </a:lnTo>
                  <a:lnTo>
                    <a:pt x="3761" y="315"/>
                  </a:lnTo>
                  <a:lnTo>
                    <a:pt x="3766" y="319"/>
                  </a:lnTo>
                  <a:lnTo>
                    <a:pt x="3772" y="323"/>
                  </a:lnTo>
                  <a:lnTo>
                    <a:pt x="3779" y="327"/>
                  </a:lnTo>
                  <a:lnTo>
                    <a:pt x="3786" y="331"/>
                  </a:lnTo>
                  <a:lnTo>
                    <a:pt x="3794" y="335"/>
                  </a:lnTo>
                  <a:lnTo>
                    <a:pt x="3803" y="338"/>
                  </a:lnTo>
                  <a:lnTo>
                    <a:pt x="3812" y="341"/>
                  </a:lnTo>
                  <a:lnTo>
                    <a:pt x="3822" y="343"/>
                  </a:lnTo>
                  <a:lnTo>
                    <a:pt x="4009" y="387"/>
                  </a:lnTo>
                  <a:lnTo>
                    <a:pt x="4028" y="392"/>
                  </a:lnTo>
                  <a:lnTo>
                    <a:pt x="4046" y="396"/>
                  </a:lnTo>
                  <a:lnTo>
                    <a:pt x="4078" y="406"/>
                  </a:lnTo>
                  <a:lnTo>
                    <a:pt x="4093" y="411"/>
                  </a:lnTo>
                  <a:lnTo>
                    <a:pt x="4107" y="416"/>
                  </a:lnTo>
                  <a:lnTo>
                    <a:pt x="4121" y="421"/>
                  </a:lnTo>
                  <a:lnTo>
                    <a:pt x="4133" y="427"/>
                  </a:lnTo>
                  <a:lnTo>
                    <a:pt x="4145" y="432"/>
                  </a:lnTo>
                  <a:lnTo>
                    <a:pt x="4156" y="438"/>
                  </a:lnTo>
                  <a:lnTo>
                    <a:pt x="4167" y="444"/>
                  </a:lnTo>
                  <a:lnTo>
                    <a:pt x="4177" y="450"/>
                  </a:lnTo>
                  <a:lnTo>
                    <a:pt x="4181" y="454"/>
                  </a:lnTo>
                  <a:lnTo>
                    <a:pt x="4186" y="457"/>
                  </a:lnTo>
                  <a:lnTo>
                    <a:pt x="4195" y="464"/>
                  </a:lnTo>
                  <a:lnTo>
                    <a:pt x="4204" y="471"/>
                  </a:lnTo>
                  <a:lnTo>
                    <a:pt x="4213" y="479"/>
                  </a:lnTo>
                  <a:lnTo>
                    <a:pt x="4222" y="487"/>
                  </a:lnTo>
                  <a:lnTo>
                    <a:pt x="4230" y="496"/>
                  </a:lnTo>
                  <a:lnTo>
                    <a:pt x="4238" y="505"/>
                  </a:lnTo>
                  <a:lnTo>
                    <a:pt x="4245" y="515"/>
                  </a:lnTo>
                  <a:lnTo>
                    <a:pt x="4251" y="524"/>
                  </a:lnTo>
                  <a:lnTo>
                    <a:pt x="4257" y="535"/>
                  </a:lnTo>
                  <a:lnTo>
                    <a:pt x="4262" y="545"/>
                  </a:lnTo>
                  <a:lnTo>
                    <a:pt x="4267" y="556"/>
                  </a:lnTo>
                  <a:lnTo>
                    <a:pt x="4271" y="568"/>
                  </a:lnTo>
                  <a:lnTo>
                    <a:pt x="4275" y="579"/>
                  </a:lnTo>
                  <a:lnTo>
                    <a:pt x="4278" y="591"/>
                  </a:lnTo>
                  <a:lnTo>
                    <a:pt x="4280" y="604"/>
                  </a:lnTo>
                  <a:lnTo>
                    <a:pt x="4282" y="616"/>
                  </a:lnTo>
                  <a:lnTo>
                    <a:pt x="4284" y="629"/>
                  </a:lnTo>
                  <a:lnTo>
                    <a:pt x="4284" y="636"/>
                  </a:lnTo>
                  <a:lnTo>
                    <a:pt x="4285" y="643"/>
                  </a:lnTo>
                  <a:lnTo>
                    <a:pt x="4285" y="656"/>
                  </a:lnTo>
                  <a:lnTo>
                    <a:pt x="4285" y="674"/>
                  </a:lnTo>
                  <a:lnTo>
                    <a:pt x="4283" y="692"/>
                  </a:lnTo>
                  <a:lnTo>
                    <a:pt x="4281" y="708"/>
                  </a:lnTo>
                  <a:lnTo>
                    <a:pt x="4278" y="725"/>
                  </a:lnTo>
                  <a:lnTo>
                    <a:pt x="4277" y="733"/>
                  </a:lnTo>
                  <a:lnTo>
                    <a:pt x="4275" y="741"/>
                  </a:lnTo>
                  <a:lnTo>
                    <a:pt x="4270" y="756"/>
                  </a:lnTo>
                  <a:lnTo>
                    <a:pt x="4265" y="771"/>
                  </a:lnTo>
                  <a:lnTo>
                    <a:pt x="4259" y="786"/>
                  </a:lnTo>
                  <a:lnTo>
                    <a:pt x="4252" y="800"/>
                  </a:lnTo>
                  <a:lnTo>
                    <a:pt x="4244" y="813"/>
                  </a:lnTo>
                  <a:lnTo>
                    <a:pt x="4236" y="826"/>
                  </a:lnTo>
                  <a:lnTo>
                    <a:pt x="4226" y="839"/>
                  </a:lnTo>
                  <a:lnTo>
                    <a:pt x="4215" y="851"/>
                  </a:lnTo>
                  <a:lnTo>
                    <a:pt x="4205" y="862"/>
                  </a:lnTo>
                  <a:lnTo>
                    <a:pt x="4193" y="873"/>
                  </a:lnTo>
                  <a:lnTo>
                    <a:pt x="4181" y="883"/>
                  </a:lnTo>
                  <a:lnTo>
                    <a:pt x="4168" y="893"/>
                  </a:lnTo>
                  <a:lnTo>
                    <a:pt x="4154" y="902"/>
                  </a:lnTo>
                  <a:lnTo>
                    <a:pt x="4140" y="911"/>
                  </a:lnTo>
                  <a:lnTo>
                    <a:pt x="4125" y="919"/>
                  </a:lnTo>
                  <a:lnTo>
                    <a:pt x="4110" y="926"/>
                  </a:lnTo>
                  <a:lnTo>
                    <a:pt x="4102" y="930"/>
                  </a:lnTo>
                  <a:lnTo>
                    <a:pt x="4093" y="933"/>
                  </a:lnTo>
                  <a:lnTo>
                    <a:pt x="4076" y="940"/>
                  </a:lnTo>
                  <a:lnTo>
                    <a:pt x="4059" y="945"/>
                  </a:lnTo>
                  <a:lnTo>
                    <a:pt x="4041" y="950"/>
                  </a:lnTo>
                  <a:lnTo>
                    <a:pt x="4022" y="954"/>
                  </a:lnTo>
                  <a:lnTo>
                    <a:pt x="4002" y="958"/>
                  </a:lnTo>
                  <a:lnTo>
                    <a:pt x="3983" y="961"/>
                  </a:lnTo>
                  <a:lnTo>
                    <a:pt x="3962" y="964"/>
                  </a:lnTo>
                  <a:lnTo>
                    <a:pt x="3941" y="965"/>
                  </a:lnTo>
                  <a:lnTo>
                    <a:pt x="3919" y="966"/>
                  </a:lnTo>
                  <a:lnTo>
                    <a:pt x="3897" y="967"/>
                  </a:lnTo>
                  <a:close/>
                </a:path>
              </a:pathLst>
            </a:custGeom>
            <a:solidFill>
              <a:srgbClr val="7C9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2393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6" r:id="rId2"/>
    <p:sldLayoutId id="2147483717" r:id="rId3"/>
    <p:sldLayoutId id="2147483650" r:id="rId4"/>
    <p:sldLayoutId id="2147483662" r:id="rId5"/>
    <p:sldLayoutId id="2147483651" r:id="rId6"/>
    <p:sldLayoutId id="2147483718" r:id="rId7"/>
    <p:sldLayoutId id="2147483663" r:id="rId8"/>
    <p:sldLayoutId id="2147483720" r:id="rId9"/>
    <p:sldLayoutId id="2147483652" r:id="rId10"/>
    <p:sldLayoutId id="2147483653" r:id="rId11"/>
    <p:sldLayoutId id="2147483654" r:id="rId12"/>
    <p:sldLayoutId id="2147483696" r:id="rId13"/>
    <p:sldLayoutId id="2147483703" r:id="rId14"/>
    <p:sldLayoutId id="2147483705" r:id="rId15"/>
    <p:sldLayoutId id="2147483706" r:id="rId16"/>
    <p:sldLayoutId id="2147483661" r:id="rId17"/>
    <p:sldLayoutId id="2147483695" r:id="rId18"/>
    <p:sldLayoutId id="2147483655" r:id="rId19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-3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8F93A20-3B78-60CF-EF8D-51C2EC6C8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the Urban Mobility Changemaker?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E3CDE4-BECE-D944-7BEC-56E8DD9A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EFCF-3D9F-F991-3C0D-1EA549AD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ED08-ABEE-46B6-AE93-66BCFEB1F184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444DE-2128-3D95-04C8-25AE567F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535E2-806E-B2D1-24C1-01A4222B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41F96-B5B4-493E-AF67-454EF851E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971" y="3950013"/>
            <a:ext cx="11089232" cy="1279187"/>
          </a:xfrm>
        </p:spPr>
        <p:txBody>
          <a:bodyPr/>
          <a:lstStyle/>
          <a:p>
            <a:r>
              <a:rPr lang="fi-FI" dirty="0"/>
              <a:t>Maria Håkansson</a:t>
            </a:r>
          </a:p>
          <a:p>
            <a:r>
              <a:rPr lang="fi-FI" sz="2400" dirty="0" err="1"/>
              <a:t>Associate</a:t>
            </a:r>
            <a:r>
              <a:rPr lang="fi-FI" sz="2400" dirty="0"/>
              <a:t> </a:t>
            </a:r>
            <a:r>
              <a:rPr lang="fi-FI" sz="2400" dirty="0" err="1"/>
              <a:t>Professor</a:t>
            </a:r>
            <a:r>
              <a:rPr lang="fi-FI" sz="2400" dirty="0"/>
              <a:t>, </a:t>
            </a:r>
            <a:r>
              <a:rPr lang="fi-FI" sz="2400" dirty="0" err="1"/>
              <a:t>Head</a:t>
            </a:r>
            <a:r>
              <a:rPr lang="fi-FI" sz="2400" dirty="0"/>
              <a:t> of Department, Urban and </a:t>
            </a:r>
            <a:r>
              <a:rPr lang="fi-FI" sz="2400" dirty="0" err="1"/>
              <a:t>Regional</a:t>
            </a:r>
            <a:r>
              <a:rPr lang="fi-FI" sz="2400" dirty="0"/>
              <a:t> </a:t>
            </a:r>
            <a:r>
              <a:rPr lang="fi-FI" sz="2400" dirty="0" err="1"/>
              <a:t>Studies</a:t>
            </a:r>
            <a:endParaRPr lang="fi-FI" sz="2400" dirty="0"/>
          </a:p>
          <a:p>
            <a:r>
              <a:rPr lang="fi-FI" sz="2400" dirty="0"/>
              <a:t>KTH Royal Institute of Technology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4F9E0-A2B6-4302-B006-452E3F01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FC3-707F-48FC-ACFB-A57E810C075A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A45D9-A899-4D66-8827-16B6DF8C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FE79-4682-4E42-84F8-C9ACCC5E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9B8C97-E93A-436D-A825-C3090823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KTH Stockholm</a:t>
            </a:r>
          </a:p>
        </p:txBody>
      </p:sp>
      <p:pic>
        <p:nvPicPr>
          <p:cNvPr id="7" name="Picture Placeholder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E5D332C-8BAB-96E2-6FA0-D1FE5FF7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" r="311"/>
          <a:stretch>
            <a:fillRect/>
          </a:stretch>
        </p:blipFill>
        <p:spPr>
          <a:xfrm>
            <a:off x="9409954" y="1588406"/>
            <a:ext cx="2147175" cy="21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50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755E5EA-D062-5D8F-BD08-3DBBD37DC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" r="311"/>
          <a:stretch>
            <a:fillRect/>
          </a:stretch>
        </p:blipFill>
        <p:spPr>
          <a:xfrm>
            <a:off x="9409955" y="1604364"/>
            <a:ext cx="2146577" cy="2160000"/>
          </a:xfrm>
          <a:prstGeom prst="ellipse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7B332E-E2BD-44E9-B23C-B3863CC8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971" y="3839213"/>
            <a:ext cx="11089232" cy="1389987"/>
          </a:xfrm>
        </p:spPr>
        <p:txBody>
          <a:bodyPr/>
          <a:lstStyle/>
          <a:p>
            <a:r>
              <a:rPr lang="fi-FI" dirty="0"/>
              <a:t>Maximilian Ritz</a:t>
            </a:r>
          </a:p>
          <a:p>
            <a:r>
              <a:rPr lang="fi-FI" dirty="0"/>
              <a:t>Senior Service Designer</a:t>
            </a:r>
          </a:p>
          <a:p>
            <a:r>
              <a:rPr lang="fi-FI" dirty="0"/>
              <a:t>Digital Hub Mobility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UnternehmerTUM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4B525-14E6-4E1A-B6F7-8C62A998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E43-168A-443E-94FC-4D8031B6D9D8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B2B19-360F-4470-99E9-90F678DA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81304-B52B-43C0-9EB7-F69F518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84A543-0DE3-47A8-B26E-9D48A7BF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Digital Hub Mobility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UnternehmerTUM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82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A5EEAE42-9E82-14A9-E69D-B6557D292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311"/>
          <a:stretch/>
        </p:blipFill>
        <p:spPr>
          <a:xfrm>
            <a:off x="9409955" y="1604364"/>
            <a:ext cx="2146577" cy="2160000"/>
          </a:xfrm>
          <a:prstGeom prst="ellipse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41F96-B5B4-493E-AF67-454EF851E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971" y="3839213"/>
            <a:ext cx="11089232" cy="1389987"/>
          </a:xfrm>
        </p:spPr>
        <p:txBody>
          <a:bodyPr/>
          <a:lstStyle/>
          <a:p>
            <a:r>
              <a:rPr lang="fi-FI" b="1" dirty="0"/>
              <a:t>Prof. </a:t>
            </a:r>
            <a:r>
              <a:rPr lang="fi-FI" dirty="0" err="1"/>
              <a:t>D</a:t>
            </a:r>
            <a:r>
              <a:rPr lang="fi-FI" b="1" dirty="0" err="1"/>
              <a:t>r</a:t>
            </a:r>
            <a:r>
              <a:rPr lang="fi-FI" b="1" dirty="0"/>
              <a:t>. Imre </a:t>
            </a:r>
            <a:r>
              <a:rPr lang="fi-FI" b="1" dirty="0" err="1"/>
              <a:t>Keseru</a:t>
            </a:r>
            <a:endParaRPr lang="fi-FI" b="1" dirty="0"/>
          </a:p>
          <a:p>
            <a:r>
              <a:rPr lang="en-US" dirty="0"/>
              <a:t>Assistant professor and team leader, </a:t>
            </a:r>
            <a:r>
              <a:rPr lang="en-US" dirty="0" err="1"/>
              <a:t>Mobilise</a:t>
            </a:r>
            <a:endParaRPr lang="en-US" dirty="0"/>
          </a:p>
          <a:p>
            <a:r>
              <a:rPr lang="en-US" dirty="0"/>
              <a:t>Vrije Universiteit Brussel (VUB)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4F9E0-A2B6-4302-B006-452E3F01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FC3-707F-48FC-ACFB-A57E810C075A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A45D9-A899-4D66-8827-16B6DF8C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FE79-4682-4E42-84F8-C9ACCC5E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9B8C97-E93A-436D-A825-C3090823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Mobilise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2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A1535-3B78-45F0-852A-DA4D3A02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Activity </a:t>
            </a:r>
            <a:r>
              <a:rPr lang="fi-FI" dirty="0" err="1"/>
              <a:t>outline</a:t>
            </a:r>
            <a:r>
              <a:rPr lang="fi-FI" dirty="0"/>
              <a:t> and </a:t>
            </a:r>
            <a:r>
              <a:rPr lang="fi-FI" dirty="0" err="1"/>
              <a:t>goals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B465C-13F4-4166-9609-367307E6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73A1-BE74-4D7A-8CA0-DEAB1278ED98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E6C0-9EB7-4D80-BDDF-7F31AD41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13DE7-7F76-4208-8EFF-D0BA60F5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C0210-7F59-35D0-48E6-3CC83AD2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B984-3A95-45B9-BFB4-BB3E4C9D2496}" type="datetime1">
              <a:rPr lang="fi-FI" smtClean="0"/>
              <a:t>17.11.2022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60C90-E2E9-0B3B-D24E-7AB81DF4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C5C5E-B4D8-1FC7-DB55-F9D2C5E5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928FEE-C2EF-674E-CB60-4B4080806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86" y="0"/>
            <a:ext cx="627640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9E1231-E341-3325-BE98-36575739BEDA}"/>
              </a:ext>
            </a:extLst>
          </p:cNvPr>
          <p:cNvSpPr/>
          <p:nvPr/>
        </p:nvSpPr>
        <p:spPr>
          <a:xfrm>
            <a:off x="9842003" y="0"/>
            <a:ext cx="23531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B08A30F0-DB4F-AD54-13DD-9FD9EAB3B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69" y="4176464"/>
            <a:ext cx="1700808" cy="1700808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7A8F70-7D95-2BE5-5D7C-1940D774F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59" y="5995331"/>
            <a:ext cx="1700808" cy="746037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BA1184-57CE-4FCC-741D-0099CE69B4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7" t="34994" r="2113" b="20989"/>
          <a:stretch/>
        </p:blipFill>
        <p:spPr>
          <a:xfrm>
            <a:off x="10111338" y="2860918"/>
            <a:ext cx="1853034" cy="640090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1A4ADE-AA2F-C3DE-BC5B-071D8EB4A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5" t="7730" r="28381" b="5243"/>
          <a:stretch/>
        </p:blipFill>
        <p:spPr>
          <a:xfrm>
            <a:off x="10250875" y="1340768"/>
            <a:ext cx="1584176" cy="1604161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906E00-C124-EC9F-33A8-C0FD1964C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31822" r="44997" b="22719"/>
          <a:stretch/>
        </p:blipFill>
        <p:spPr>
          <a:xfrm>
            <a:off x="10111338" y="836712"/>
            <a:ext cx="1853033" cy="72008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21E9C4E-33FE-A726-6279-BBC9FB226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76" y="3573016"/>
            <a:ext cx="1853795" cy="55613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5372CC7-5240-FB9D-1238-5CF45DBAF7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23" y="152050"/>
            <a:ext cx="2014332" cy="8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3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6B80E-60E3-4ABA-9E70-D7A1226F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1" y="2060576"/>
            <a:ext cx="9569104" cy="3816350"/>
          </a:xfrm>
        </p:spPr>
        <p:txBody>
          <a:bodyPr/>
          <a:lstStyle/>
          <a:p>
            <a:r>
              <a:rPr lang="fi-FI" dirty="0" err="1"/>
              <a:t>Build</a:t>
            </a:r>
            <a:r>
              <a:rPr lang="fi-FI" dirty="0"/>
              <a:t> an </a:t>
            </a:r>
            <a:r>
              <a:rPr lang="fi-FI" dirty="0" err="1"/>
              <a:t>international</a:t>
            </a:r>
            <a:r>
              <a:rPr lang="fi-FI" dirty="0"/>
              <a:t> </a:t>
            </a:r>
            <a:r>
              <a:rPr lang="fi-FI" dirty="0" err="1"/>
              <a:t>Changemaker</a:t>
            </a:r>
            <a:r>
              <a:rPr lang="fi-FI" dirty="0"/>
              <a:t> </a:t>
            </a:r>
            <a:r>
              <a:rPr lang="fi-FI" dirty="0" err="1"/>
              <a:t>community</a:t>
            </a:r>
            <a:r>
              <a:rPr lang="fi-FI" dirty="0"/>
              <a:t> </a:t>
            </a:r>
          </a:p>
          <a:p>
            <a:r>
              <a:rPr lang="fi-FI" dirty="0" err="1"/>
              <a:t>Educate</a:t>
            </a:r>
            <a:r>
              <a:rPr lang="fi-FI" dirty="0"/>
              <a:t> Urban Mobility </a:t>
            </a:r>
            <a:r>
              <a:rPr lang="fi-FI" dirty="0" err="1"/>
              <a:t>professionals</a:t>
            </a:r>
            <a:r>
              <a:rPr lang="fi-FI" dirty="0"/>
              <a:t>, </a:t>
            </a:r>
            <a:r>
              <a:rPr lang="fi-FI" dirty="0" err="1"/>
              <a:t>academics</a:t>
            </a:r>
            <a:r>
              <a:rPr lang="fi-FI" dirty="0"/>
              <a:t>,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makers</a:t>
            </a:r>
            <a:r>
              <a:rPr lang="fi-FI" dirty="0"/>
              <a:t> and </a:t>
            </a:r>
            <a:r>
              <a:rPr lang="fi-FI" dirty="0" err="1"/>
              <a:t>students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Changemakers</a:t>
            </a:r>
            <a:endParaRPr lang="fi-FI" dirty="0"/>
          </a:p>
          <a:p>
            <a:r>
              <a:rPr lang="fi-FI" dirty="0" err="1"/>
              <a:t>Create</a:t>
            </a:r>
            <a:r>
              <a:rPr lang="fi-FI" dirty="0"/>
              <a:t>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change</a:t>
            </a:r>
            <a:endParaRPr lang="fi-FI" dirty="0"/>
          </a:p>
          <a:p>
            <a:r>
              <a:rPr lang="fi-FI" dirty="0" err="1"/>
              <a:t>Build</a:t>
            </a:r>
            <a:r>
              <a:rPr lang="fi-FI" dirty="0"/>
              <a:t> </a:t>
            </a:r>
            <a:r>
              <a:rPr lang="fi-FI" dirty="0" err="1"/>
              <a:t>solid</a:t>
            </a:r>
            <a:r>
              <a:rPr lang="fi-FI" dirty="0"/>
              <a:t> </a:t>
            </a:r>
            <a:r>
              <a:rPr lang="fi-FI" dirty="0" err="1"/>
              <a:t>ground</a:t>
            </a:r>
            <a:r>
              <a:rPr lang="fi-FI" dirty="0"/>
              <a:t> for Urban Mobility </a:t>
            </a:r>
            <a:r>
              <a:rPr lang="fi-FI" dirty="0" err="1"/>
              <a:t>Innovations</a:t>
            </a:r>
            <a:endParaRPr lang="fi-FI" dirty="0"/>
          </a:p>
          <a:p>
            <a:r>
              <a:rPr lang="en-US" b="0" dirty="0"/>
              <a:t>Series of events and workshops</a:t>
            </a:r>
          </a:p>
          <a:p>
            <a:r>
              <a:rPr lang="en-US" b="0" dirty="0"/>
              <a:t>Online materia</a:t>
            </a:r>
            <a:r>
              <a:rPr lang="en-US" dirty="0"/>
              <a:t>l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dirty="0"/>
              <a:t>Online course by 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dirty="0"/>
              <a:t>Online workshops</a:t>
            </a:r>
          </a:p>
          <a:p>
            <a:pPr marL="615950" lvl="1" indent="-342900">
              <a:buFont typeface="Arial" panose="020B0604020202020204" pitchFamily="34" charset="0"/>
              <a:buChar char="•"/>
            </a:pPr>
            <a:r>
              <a:rPr lang="en-US" dirty="0"/>
              <a:t>Urban Mobility Changemakers Podcast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BFB51-6A80-46C5-8DB9-F0E49C6A6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E218-E2A7-4D9D-8EAC-6E5F3C761AC4}" type="datetime1">
              <a:rPr lang="fi-FI" smtClean="0"/>
              <a:t>17.11.2022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4E876-D785-43FA-822F-B1967DC6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0C9C1-CAAD-4848-BDA2-F9A0F0C7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D4F6A1-B81E-4914-B376-34E8827B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Main </a:t>
            </a:r>
            <a:r>
              <a:rPr lang="fi-FI" dirty="0" err="1"/>
              <a:t>Objective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2B64F-4698-8A6C-6F49-B5790225BE55}"/>
              </a:ext>
            </a:extLst>
          </p:cNvPr>
          <p:cNvSpPr/>
          <p:nvPr/>
        </p:nvSpPr>
        <p:spPr>
          <a:xfrm>
            <a:off x="9842003" y="0"/>
            <a:ext cx="23531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AC1261F-B72B-C08B-ADCA-C0DE8C01D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69" y="4176464"/>
            <a:ext cx="1700808" cy="1700808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DAD815-3E3B-A598-9D83-5E05DB1B1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59" y="5995331"/>
            <a:ext cx="1700808" cy="746037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616262-0307-5202-990D-F6751983B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7" t="34994" r="2113" b="20989"/>
          <a:stretch/>
        </p:blipFill>
        <p:spPr>
          <a:xfrm>
            <a:off x="10111338" y="2860918"/>
            <a:ext cx="1853034" cy="640090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4B0F31-BF95-C3A9-B90F-4EC4B72BA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5" t="7730" r="28381" b="5243"/>
          <a:stretch/>
        </p:blipFill>
        <p:spPr>
          <a:xfrm>
            <a:off x="10250875" y="1340768"/>
            <a:ext cx="1584176" cy="1604161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C280BF-F340-732E-16C9-3B993A8264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31822" r="44997" b="22719"/>
          <a:stretch/>
        </p:blipFill>
        <p:spPr>
          <a:xfrm>
            <a:off x="10111338" y="836712"/>
            <a:ext cx="1853033" cy="72008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B80F406-FC8D-964B-139E-84D983113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76" y="3573016"/>
            <a:ext cx="1853795" cy="55613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32A3BE4-90A0-261F-E28C-323E21534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23" y="152050"/>
            <a:ext cx="2014332" cy="8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0C56E-25C8-6569-2CA7-FD24D7F9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B984-3A95-45B9-BFB4-BB3E4C9D2496}" type="datetime1">
              <a:rPr lang="fi-FI" smtClean="0"/>
              <a:t>17.11.2022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3EF75-A395-771E-CCA7-38929B50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8AAA-2E89-297A-D3A9-9376348E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9A046C-A57D-A255-453F-2B1FAF90C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7"/>
          <a:stretch/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467FAC6-EB55-EFCD-7B7A-830E9FC04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https://mobility.unternehmertum.de/urban-mobility-changemaker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4BC9CD-552B-7F92-5E45-E7CEE136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E4B79-010D-38F0-4069-80B560D9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1FC5-47AF-4B3F-BCFC-B1244BA44CC8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DAF12-002E-E0BE-8E8D-88626993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CAB2-E75A-5437-65B7-6D0A118E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7ACC04-C61A-03E9-8156-4B84C1D8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2" y="980727"/>
            <a:ext cx="10441159" cy="1584177"/>
          </a:xfrm>
        </p:spPr>
        <p:txBody>
          <a:bodyPr/>
          <a:lstStyle/>
          <a:p>
            <a:r>
              <a:rPr lang="en-US" dirty="0"/>
              <a:t>https://mobility.unternehmertum.de/urban-mobility-changemaker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93336-2B0F-79A4-7997-B88FE8E0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D73-E092-4A88-A6EF-E0E96CB61D4B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28D52-5F7B-C14C-1D4D-8552EDEE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433A-B38D-4279-EE0D-97CFA517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E7F09B-FC5B-8208-B3EB-CA0380DD1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/>
          <a:stretch/>
        </p:blipFill>
        <p:spPr>
          <a:xfrm>
            <a:off x="2786558" y="3501008"/>
            <a:ext cx="6117805" cy="1843307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FAFAF28-AED2-C5E9-C605-23D322E1D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38" y="4051599"/>
            <a:ext cx="2930946" cy="87928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2F636FE-4557-3F9D-84D9-8F5448FCC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8" y="4099224"/>
            <a:ext cx="2226060" cy="907337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33F0446A-1C6A-7A4E-D27D-BCA7D4FB2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52" y="5373216"/>
            <a:ext cx="2065998" cy="7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7DBE18-8DD4-45E3-A166-68F724096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Awareness</a:t>
            </a:r>
            <a:r>
              <a:rPr lang="fi-FI" dirty="0"/>
              <a:t> </a:t>
            </a:r>
          </a:p>
          <a:p>
            <a:r>
              <a:rPr lang="fi-FI" dirty="0" err="1"/>
              <a:t>Avoidance</a:t>
            </a:r>
            <a:r>
              <a:rPr lang="fi-FI" dirty="0"/>
              <a:t> </a:t>
            </a:r>
          </a:p>
          <a:p>
            <a:r>
              <a:rPr lang="fi-FI" dirty="0"/>
              <a:t>Act &amp; Shift </a:t>
            </a:r>
          </a:p>
          <a:p>
            <a:r>
              <a:rPr lang="fi-FI" dirty="0" err="1"/>
              <a:t>Anticipation</a:t>
            </a:r>
            <a:r>
              <a:rPr lang="fi-FI" dirty="0"/>
              <a:t> 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technologies</a:t>
            </a:r>
            <a:endParaRPr lang="fi-FI" dirty="0"/>
          </a:p>
          <a:p>
            <a:r>
              <a:rPr lang="fi-FI" dirty="0" err="1"/>
              <a:t>Acceleration</a:t>
            </a:r>
            <a:r>
              <a:rPr lang="fi-FI" dirty="0"/>
              <a:t> </a:t>
            </a:r>
          </a:p>
          <a:p>
            <a:r>
              <a:rPr lang="fi-FI" dirty="0" err="1"/>
              <a:t>Actor</a:t>
            </a:r>
            <a:r>
              <a:rPr lang="fi-FI" dirty="0"/>
              <a:t> </a:t>
            </a:r>
            <a:r>
              <a:rPr lang="fi-FI" dirty="0" err="1"/>
              <a:t>involvement</a:t>
            </a:r>
            <a:endParaRPr lang="fi-FI" dirty="0"/>
          </a:p>
          <a:p>
            <a:r>
              <a:rPr lang="fi-FI" dirty="0" err="1"/>
              <a:t>Adaptation</a:t>
            </a:r>
            <a:endParaRPr lang="fi-FI" dirty="0"/>
          </a:p>
          <a:p>
            <a:r>
              <a:rPr lang="fi-FI" dirty="0" err="1"/>
              <a:t>All</a:t>
            </a:r>
            <a:r>
              <a:rPr lang="fi-FI" dirty="0"/>
              <a:t> in </a:t>
            </a:r>
            <a:r>
              <a:rPr lang="fi-FI" dirty="0" err="1"/>
              <a:t>love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968BB-85A3-EAD8-EE54-6415EF9F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FDF8-D372-41C7-816F-6BF4CB507653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84AE2-83C6-70D1-52C0-3D4039BD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3874E-AA86-ADEA-E060-3C4791DB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9755B2-92C8-1010-0B44-D7301A28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1" y="980728"/>
            <a:ext cx="8784976" cy="1550031"/>
          </a:xfrm>
        </p:spPr>
        <p:txBody>
          <a:bodyPr/>
          <a:lstStyle/>
          <a:p>
            <a:r>
              <a:rPr lang="en-US" b="1" dirty="0"/>
              <a:t>The transition towards zero emission 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81A5E5-C404-4C8E-8DF9-149B73FE0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000" dirty="0"/>
              <a:t>Mikko Laak </a:t>
            </a:r>
          </a:p>
          <a:p>
            <a:r>
              <a:rPr lang="fi-FI" sz="2000" dirty="0"/>
              <a:t>Urban Mobility </a:t>
            </a:r>
            <a:r>
              <a:rPr lang="fi-FI" sz="2000" dirty="0" err="1"/>
              <a:t>Changemaker</a:t>
            </a:r>
            <a:r>
              <a:rPr lang="fi-FI" sz="2000" dirty="0"/>
              <a:t> </a:t>
            </a:r>
            <a:r>
              <a:rPr lang="fi-FI" sz="2000" dirty="0" err="1"/>
              <a:t>Bootcamp</a:t>
            </a:r>
            <a:endParaRPr lang="fi-FI" sz="2000" dirty="0"/>
          </a:p>
          <a:p>
            <a:r>
              <a:rPr lang="fi-FI" sz="2000" dirty="0"/>
              <a:t>November 22-23, 2022</a:t>
            </a:r>
          </a:p>
          <a:p>
            <a:r>
              <a:rPr lang="fi-FI" sz="2000" dirty="0" err="1"/>
              <a:t>Brussels</a:t>
            </a:r>
            <a:r>
              <a:rPr lang="fi-FI" sz="2000" dirty="0"/>
              <a:t> &amp; </a:t>
            </a:r>
            <a:r>
              <a:rPr lang="fi-FI" sz="2000" dirty="0" err="1"/>
              <a:t>online</a:t>
            </a:r>
            <a:endParaRPr lang="fi-FI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1C139B-6007-4049-A59B-D8CF45EE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Urban Mobility </a:t>
            </a:r>
            <a:r>
              <a:rPr lang="fi-FI" dirty="0" err="1"/>
              <a:t>Changemaker</a:t>
            </a:r>
            <a:r>
              <a:rPr lang="fi-FI" dirty="0"/>
              <a:t> 2021-2022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47CDB-0323-41F5-A422-9110F0D6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96FF-8ED6-49F7-BDB3-9DB83B90A00C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433FC-B3EE-4A44-A16A-310FDFE7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4BF89-76D8-4C4D-BF95-A52DCD10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4B8C28-4CD0-78DD-5212-FAF1F07C4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11" y="2924944"/>
            <a:ext cx="10441160" cy="2951982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We are looking forward to exciting keynotes, inspiring discussions and networking with all the Changemakers present online and on site!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ADE3C-410F-F5D1-E1EF-81CA12A0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FDF8-D372-41C7-816F-6BF4CB507653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D6626-22F7-1BA6-26D5-9B61E10A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Lifewide Learning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EC542-C572-8D0F-8A5D-3D10E07D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87E6B-BFA5-151B-62DA-3C7F8B41D610}"/>
              </a:ext>
            </a:extLst>
          </p:cNvPr>
          <p:cNvSpPr txBox="1"/>
          <p:nvPr/>
        </p:nvSpPr>
        <p:spPr>
          <a:xfrm>
            <a:off x="383494" y="2416838"/>
            <a:ext cx="6487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chemeClr val="accent2"/>
                </a:solidFill>
              </a:rPr>
              <a:t>“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472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956C8D-F16F-47AF-BBE6-E0F60271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71" y="4077072"/>
            <a:ext cx="11305256" cy="1799854"/>
          </a:xfrm>
        </p:spPr>
        <p:txBody>
          <a:bodyPr/>
          <a:lstStyle/>
          <a:p>
            <a:r>
              <a:rPr lang="fi-FI" dirty="0"/>
              <a:t>Mikko Laak </a:t>
            </a:r>
          </a:p>
          <a:p>
            <a:r>
              <a:rPr lang="fi-FI" dirty="0"/>
              <a:t>Senior Program </a:t>
            </a:r>
            <a:r>
              <a:rPr lang="fi-FI" dirty="0" err="1"/>
              <a:t>Manager</a:t>
            </a:r>
            <a:endParaRPr lang="fi-FI" dirty="0"/>
          </a:p>
          <a:p>
            <a:r>
              <a:rPr lang="fi-FI" dirty="0"/>
              <a:t>Aalto </a:t>
            </a:r>
            <a:r>
              <a:rPr lang="fi-FI" dirty="0" err="1"/>
              <a:t>University</a:t>
            </a:r>
            <a:r>
              <a:rPr lang="fi-FI" dirty="0"/>
              <a:t> </a:t>
            </a:r>
            <a:r>
              <a:rPr lang="fi-FI" dirty="0" err="1"/>
              <a:t>Executive</a:t>
            </a:r>
            <a:r>
              <a:rPr lang="fi-FI" dirty="0"/>
              <a:t> </a:t>
            </a:r>
            <a:r>
              <a:rPr lang="fi-FI" dirty="0" err="1"/>
              <a:t>Education</a:t>
            </a:r>
            <a:endParaRPr lang="fi-FI" dirty="0"/>
          </a:p>
          <a:p>
            <a:r>
              <a:rPr lang="fi-FI" dirty="0"/>
              <a:t>Helsinki, Finland</a:t>
            </a:r>
          </a:p>
          <a:p>
            <a:r>
              <a:rPr lang="fi-FI" dirty="0"/>
              <a:t>mikko.laak@aaltoee.fi</a:t>
            </a:r>
          </a:p>
          <a:p>
            <a:r>
              <a:rPr lang="fi-FI" dirty="0"/>
              <a:t>+358 50 458 9500</a:t>
            </a:r>
          </a:p>
        </p:txBody>
      </p:sp>
    </p:spTree>
    <p:extLst>
      <p:ext uri="{BB962C8B-B14F-4D97-AF65-F5344CB8AC3E}">
        <p14:creationId xmlns:p14="http://schemas.microsoft.com/office/powerpoint/2010/main" val="38612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D35CE-D9AB-4534-93F7-C80000F2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A307-3A1D-4811-8EE5-22AA5A5BE614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2A033-4601-4A8B-BA05-58C1023F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picture containing text, sign, green&#10;&#10;Description automatically generated">
            <a:extLst>
              <a:ext uri="{FF2B5EF4-FFF2-40B4-BE49-F238E27FC236}">
                <a16:creationId xmlns:a16="http://schemas.microsoft.com/office/drawing/2014/main" id="{80E3E725-D8D8-C9CC-17E4-FF763FFA2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5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7B0684-BE79-6E50-5494-FB8AF2979836}"/>
              </a:ext>
            </a:extLst>
          </p:cNvPr>
          <p:cNvSpPr/>
          <p:nvPr/>
        </p:nvSpPr>
        <p:spPr>
          <a:xfrm>
            <a:off x="6833935" y="0"/>
            <a:ext cx="5361240" cy="6875406"/>
          </a:xfrm>
          <a:prstGeom prst="rect">
            <a:avLst/>
          </a:prstGeom>
          <a:solidFill>
            <a:srgbClr val="52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7BACA-4C48-435B-843A-316852706F90}"/>
              </a:ext>
            </a:extLst>
          </p:cNvPr>
          <p:cNvSpPr txBox="1">
            <a:spLocks/>
          </p:cNvSpPr>
          <p:nvPr/>
        </p:nvSpPr>
        <p:spPr>
          <a:xfrm>
            <a:off x="7379008" y="3519001"/>
            <a:ext cx="4479219" cy="30963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We seek to empower urban mobility professionals for a transition towards sustainable urban mobility</a:t>
            </a:r>
          </a:p>
        </p:txBody>
      </p:sp>
    </p:spTree>
    <p:extLst>
      <p:ext uri="{BB962C8B-B14F-4D97-AF65-F5344CB8AC3E}">
        <p14:creationId xmlns:p14="http://schemas.microsoft.com/office/powerpoint/2010/main" val="18796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F7EEF5-351F-32EA-6ED2-594BEB68272B}"/>
              </a:ext>
            </a:extLst>
          </p:cNvPr>
          <p:cNvSpPr/>
          <p:nvPr/>
        </p:nvSpPr>
        <p:spPr>
          <a:xfrm>
            <a:off x="9842003" y="0"/>
            <a:ext cx="23531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6A1E6-8619-CE2D-3BC8-3285C0E4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Urban Mobility Changemaker program is an event series consisting of workshops, a bootcamp, an online course, and a podcast for urban mobility and transport planning students and professionals</a:t>
            </a:r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5629B-A90F-3E7F-F363-0D91E58F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A307-3A1D-4811-8EE5-22AA5A5BE614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7A0C1-CE0F-5397-30BB-6A8775BA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E3594-14A4-B501-54D1-B25FE09B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DCC344-FB3A-DE47-CCE1-80F16EF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Mobility Changemaker</a:t>
            </a:r>
          </a:p>
        </p:txBody>
      </p:sp>
      <p:pic>
        <p:nvPicPr>
          <p:cNvPr id="7" name="Picture 6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653D7F36-17B0-9AA2-8197-7820E51C3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69" y="4176464"/>
            <a:ext cx="1700808" cy="1700808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000743-9E0F-7F7C-4763-C47D09761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59" y="5995331"/>
            <a:ext cx="1700808" cy="746037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FB73B0-B072-42CA-7234-E4BBE8E284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7" t="34994" r="2113" b="20989"/>
          <a:stretch/>
        </p:blipFill>
        <p:spPr>
          <a:xfrm>
            <a:off x="10111338" y="2860918"/>
            <a:ext cx="1853034" cy="64009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3DFAD67-7861-FA9D-16AE-37E7EB456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5" t="7730" r="28381" b="5243"/>
          <a:stretch/>
        </p:blipFill>
        <p:spPr>
          <a:xfrm>
            <a:off x="10250875" y="1340768"/>
            <a:ext cx="1584176" cy="1604161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130FC4-0C54-9227-D8EF-D3200A900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31822" r="44997" b="22719"/>
          <a:stretch/>
        </p:blipFill>
        <p:spPr>
          <a:xfrm>
            <a:off x="10111338" y="836712"/>
            <a:ext cx="1853033" cy="720080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A234BF5B-5309-6DD5-B6AF-18A723008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76" y="3573016"/>
            <a:ext cx="1853795" cy="55613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92F328C-736A-9F35-C197-E781C19C2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23" y="152050"/>
            <a:ext cx="2014332" cy="8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6A1E6-8619-CE2D-3BC8-3285C0E4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events offer theory and hands-on content for urban mobility executives and professionals, as well as specialists, researchers, decision-makers, planning officials, and representatives from NGOs, local authorities, and policy groups.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5629B-A90F-3E7F-F363-0D91E58F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A307-3A1D-4811-8EE5-22AA5A5BE614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7A0C1-CE0F-5397-30BB-6A8775BA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E3594-14A4-B501-54D1-B25FE09B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DCC344-FB3A-DE47-CCE1-80F16EF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Mobility Changemaker</a:t>
            </a:r>
          </a:p>
        </p:txBody>
      </p:sp>
    </p:spTree>
    <p:extLst>
      <p:ext uri="{BB962C8B-B14F-4D97-AF65-F5344CB8AC3E}">
        <p14:creationId xmlns:p14="http://schemas.microsoft.com/office/powerpoint/2010/main" val="3714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6A1E6-8619-CE2D-3BC8-3285C0E4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ore contents of this professional development program lie in understanding and facilitating organizational change and developing a collective understanding for (retro-) fitting public authorities and private actors to facilitate sustainable future mobility in different societal and geographic contexts.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5629B-A90F-3E7F-F363-0D91E58F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A307-3A1D-4811-8EE5-22AA5A5BE614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7A0C1-CE0F-5397-30BB-6A8775BA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E3594-14A4-B501-54D1-B25FE09B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2B57DA-5995-77DE-85E1-1607B1B8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Mobility Changemaker</a:t>
            </a:r>
          </a:p>
        </p:txBody>
      </p:sp>
    </p:spTree>
    <p:extLst>
      <p:ext uri="{BB962C8B-B14F-4D97-AF65-F5344CB8AC3E}">
        <p14:creationId xmlns:p14="http://schemas.microsoft.com/office/powerpoint/2010/main" val="13211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41F96-B5B4-493E-AF67-454EF851E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971" y="3839213"/>
            <a:ext cx="11089232" cy="1389987"/>
          </a:xfrm>
        </p:spPr>
        <p:txBody>
          <a:bodyPr/>
          <a:lstStyle/>
          <a:p>
            <a:r>
              <a:rPr lang="fi-FI" dirty="0"/>
              <a:t>Mikko Laak</a:t>
            </a:r>
          </a:p>
          <a:p>
            <a:r>
              <a:rPr lang="fi-FI" dirty="0"/>
              <a:t>Senior Program </a:t>
            </a:r>
            <a:r>
              <a:rPr lang="fi-FI" dirty="0" err="1"/>
              <a:t>Manager</a:t>
            </a:r>
            <a:endParaRPr lang="fi-FI" dirty="0"/>
          </a:p>
          <a:p>
            <a:r>
              <a:rPr lang="fi-FI" dirty="0"/>
              <a:t>Aalto </a:t>
            </a:r>
            <a:r>
              <a:rPr lang="fi-FI" dirty="0" err="1"/>
              <a:t>University</a:t>
            </a:r>
            <a:r>
              <a:rPr lang="fi-FI" dirty="0"/>
              <a:t> </a:t>
            </a:r>
            <a:r>
              <a:rPr lang="fi-FI" dirty="0" err="1"/>
              <a:t>Executive</a:t>
            </a:r>
            <a:r>
              <a:rPr lang="fi-FI" dirty="0"/>
              <a:t> </a:t>
            </a:r>
            <a:r>
              <a:rPr lang="fi-FI" dirty="0" err="1"/>
              <a:t>Education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4F9E0-A2B6-4302-B006-452E3F01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8FC3-707F-48FC-ACFB-A57E810C075A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A45D9-A899-4D66-8827-16B6DF8C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FE79-4682-4E42-84F8-C9ACCC5E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9B8C97-E93A-436D-A825-C3090823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Aalto </a:t>
            </a:r>
            <a:r>
              <a:rPr lang="fi-FI" dirty="0" err="1"/>
              <a:t>University</a:t>
            </a:r>
            <a:r>
              <a:rPr lang="fi-FI" dirty="0"/>
              <a:t> </a:t>
            </a:r>
            <a:r>
              <a:rPr lang="fi-FI" dirty="0" err="1"/>
              <a:t>Executive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ED01A373-2E80-5CEC-AFA6-3861EC279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/>
        </p:blipFill>
        <p:spPr>
          <a:xfrm>
            <a:off x="9409955" y="1641789"/>
            <a:ext cx="2146577" cy="21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33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A581F6-2E7F-4305-927C-457B9E74ACAF}"/>
              </a:ext>
            </a:extLst>
          </p:cNvPr>
          <p:cNvGrpSpPr/>
          <p:nvPr/>
        </p:nvGrpSpPr>
        <p:grpSpPr>
          <a:xfrm>
            <a:off x="195019" y="205649"/>
            <a:ext cx="12229720" cy="6446701"/>
            <a:chOff x="195019" y="205649"/>
            <a:chExt cx="12229720" cy="64467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C1E537-8941-4E5F-BFB5-5D75BB53F862}"/>
                </a:ext>
              </a:extLst>
            </p:cNvPr>
            <p:cNvSpPr txBox="1"/>
            <p:nvPr/>
          </p:nvSpPr>
          <p:spPr>
            <a:xfrm>
              <a:off x="10058027" y="205649"/>
              <a:ext cx="1944215" cy="4845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5A20289-5F97-994D-AB1D-F8CAF7ED8618}"/>
                </a:ext>
              </a:extLst>
            </p:cNvPr>
            <p:cNvSpPr/>
            <p:nvPr/>
          </p:nvSpPr>
          <p:spPr>
            <a:xfrm>
              <a:off x="9055260" y="1746256"/>
              <a:ext cx="276214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Aalto EE for management and </a:t>
              </a:r>
              <a:r>
                <a:rPr kumimoji="0" lang="fi-FI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leaders</a:t>
              </a:r>
              <a:endPara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3010A96F-5926-C24B-992C-55C5FB551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3726" y="1307396"/>
              <a:ext cx="1880360" cy="289805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D3F83C94-151A-B243-B6A5-7282BDEDF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113" y="2765506"/>
              <a:ext cx="3444181" cy="1152451"/>
            </a:xfrm>
            <a:prstGeom prst="rect">
              <a:avLst/>
            </a:prstGeom>
          </p:spPr>
        </p:pic>
        <p:pic>
          <p:nvPicPr>
            <p:cNvPr id="40" name="Kuva 39">
              <a:extLst>
                <a:ext uri="{FF2B5EF4-FFF2-40B4-BE49-F238E27FC236}">
                  <a16:creationId xmlns:a16="http://schemas.microsoft.com/office/drawing/2014/main" id="{B791C03E-7E21-7F4A-B5C2-3FF266288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9775" y="1294237"/>
              <a:ext cx="822424" cy="1113699"/>
            </a:xfrm>
            <a:prstGeom prst="rect">
              <a:avLst/>
            </a:prstGeom>
          </p:spPr>
        </p:pic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80601454-3987-4543-9AC0-843B97FCDDF1}"/>
                </a:ext>
              </a:extLst>
            </p:cNvPr>
            <p:cNvSpPr/>
            <p:nvPr/>
          </p:nvSpPr>
          <p:spPr>
            <a:xfrm>
              <a:off x="406607" y="227096"/>
              <a:ext cx="768832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Aalto </a:t>
              </a:r>
              <a:r>
                <a:rPr kumimoji="0" lang="fi-FI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University</a:t>
              </a:r>
              <a:r>
                <a:rPr kumimoji="0" lang="fi-FI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Executive</a:t>
              </a:r>
              <a:r>
                <a:rPr kumimoji="0" lang="fi-FI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Education</a:t>
              </a:r>
              <a:r>
                <a:rPr kumimoji="0" lang="fi-FI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Ltd</a:t>
              </a:r>
            </a:p>
          </p:txBody>
        </p:sp>
        <p:cxnSp>
          <p:nvCxnSpPr>
            <p:cNvPr id="44" name="Suora yhdysviiva 43">
              <a:extLst>
                <a:ext uri="{FF2B5EF4-FFF2-40B4-BE49-F238E27FC236}">
                  <a16:creationId xmlns:a16="http://schemas.microsoft.com/office/drawing/2014/main" id="{448E1E6D-9144-C94A-B3C6-C13AE3248AE8}"/>
                </a:ext>
              </a:extLst>
            </p:cNvPr>
            <p:cNvCxnSpPr>
              <a:cxnSpLocks/>
            </p:cNvCxnSpPr>
            <p:nvPr/>
          </p:nvCxnSpPr>
          <p:spPr>
            <a:xfrm>
              <a:off x="406607" y="4388844"/>
              <a:ext cx="7923228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uora yhdysviiva 45">
              <a:extLst>
                <a:ext uri="{FF2B5EF4-FFF2-40B4-BE49-F238E27FC236}">
                  <a16:creationId xmlns:a16="http://schemas.microsoft.com/office/drawing/2014/main" id="{CFE691A6-2B18-164A-9E8D-EDC821A7DEE5}"/>
                </a:ext>
              </a:extLst>
            </p:cNvPr>
            <p:cNvCxnSpPr/>
            <p:nvPr/>
          </p:nvCxnSpPr>
          <p:spPr>
            <a:xfrm>
              <a:off x="8761883" y="205649"/>
              <a:ext cx="0" cy="6446701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uora yhdysviiva 47">
              <a:extLst>
                <a:ext uri="{FF2B5EF4-FFF2-40B4-BE49-F238E27FC236}">
                  <a16:creationId xmlns:a16="http://schemas.microsoft.com/office/drawing/2014/main" id="{81958723-DB83-D04D-A072-CF42DA4FB2EC}"/>
                </a:ext>
              </a:extLst>
            </p:cNvPr>
            <p:cNvCxnSpPr/>
            <p:nvPr/>
          </p:nvCxnSpPr>
          <p:spPr>
            <a:xfrm>
              <a:off x="9144505" y="1130046"/>
              <a:ext cx="2663694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uora yhdysviiva 48">
              <a:extLst>
                <a:ext uri="{FF2B5EF4-FFF2-40B4-BE49-F238E27FC236}">
                  <a16:creationId xmlns:a16="http://schemas.microsoft.com/office/drawing/2014/main" id="{83334BD3-4054-0448-841C-65933949FB44}"/>
                </a:ext>
              </a:extLst>
            </p:cNvPr>
            <p:cNvCxnSpPr/>
            <p:nvPr/>
          </p:nvCxnSpPr>
          <p:spPr>
            <a:xfrm>
              <a:off x="9144494" y="2146031"/>
              <a:ext cx="2663694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uora yhdysviiva 52">
              <a:extLst>
                <a:ext uri="{FF2B5EF4-FFF2-40B4-BE49-F238E27FC236}">
                  <a16:creationId xmlns:a16="http://schemas.microsoft.com/office/drawing/2014/main" id="{6168DFB8-6DFC-D945-B0B2-880206EEFD3B}"/>
                </a:ext>
              </a:extLst>
            </p:cNvPr>
            <p:cNvCxnSpPr/>
            <p:nvPr/>
          </p:nvCxnSpPr>
          <p:spPr>
            <a:xfrm flipV="1">
              <a:off x="3950276" y="1052736"/>
              <a:ext cx="0" cy="3003264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Kuva 53">
              <a:extLst>
                <a:ext uri="{FF2B5EF4-FFF2-40B4-BE49-F238E27FC236}">
                  <a16:creationId xmlns:a16="http://schemas.microsoft.com/office/drawing/2014/main" id="{66875368-ACA1-7C45-83D5-B78181086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248" y="4870360"/>
              <a:ext cx="924884" cy="823372"/>
            </a:xfrm>
            <a:prstGeom prst="rect">
              <a:avLst/>
            </a:prstGeom>
          </p:spPr>
        </p:pic>
        <p:pic>
          <p:nvPicPr>
            <p:cNvPr id="56" name="Kuva 55">
              <a:extLst>
                <a:ext uri="{FF2B5EF4-FFF2-40B4-BE49-F238E27FC236}">
                  <a16:creationId xmlns:a16="http://schemas.microsoft.com/office/drawing/2014/main" id="{6F8B22BB-F41C-A14C-87D7-ECC878DF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7996" y="4904198"/>
              <a:ext cx="913604" cy="789534"/>
            </a:xfrm>
            <a:prstGeom prst="rect">
              <a:avLst/>
            </a:prstGeom>
          </p:spPr>
        </p:pic>
        <p:pic>
          <p:nvPicPr>
            <p:cNvPr id="57" name="Kuva 56">
              <a:extLst>
                <a:ext uri="{FF2B5EF4-FFF2-40B4-BE49-F238E27FC236}">
                  <a16:creationId xmlns:a16="http://schemas.microsoft.com/office/drawing/2014/main" id="{0798325C-E0F8-474F-A6AB-0D9064BF5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988" y="4911321"/>
              <a:ext cx="789534" cy="789534"/>
            </a:xfrm>
            <a:prstGeom prst="rect">
              <a:avLst/>
            </a:prstGeom>
          </p:spPr>
        </p:pic>
        <p:sp>
          <p:nvSpPr>
            <p:cNvPr id="58" name="Suorakulmio 57">
              <a:extLst>
                <a:ext uri="{FF2B5EF4-FFF2-40B4-BE49-F238E27FC236}">
                  <a16:creationId xmlns:a16="http://schemas.microsoft.com/office/drawing/2014/main" id="{F41538BD-2535-D140-97D5-26FE3281F706}"/>
                </a:ext>
              </a:extLst>
            </p:cNvPr>
            <p:cNvSpPr/>
            <p:nvPr/>
          </p:nvSpPr>
          <p:spPr>
            <a:xfrm>
              <a:off x="406607" y="1052736"/>
              <a:ext cx="3429632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are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first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foremost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driven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by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impact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can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have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through</a:t>
              </a:r>
              <a:endPara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4500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our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programs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on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participants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  <a:b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their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organizations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academic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community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and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society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at </a:t>
              </a:r>
              <a:r>
                <a:rPr kumimoji="0" 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large</a:t>
              </a:r>
              <a:r>
                <a:rPr kumimoji="0" 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Suorakulmio 58">
              <a:extLst>
                <a:ext uri="{FF2B5EF4-FFF2-40B4-BE49-F238E27FC236}">
                  <a16:creationId xmlns:a16="http://schemas.microsoft.com/office/drawing/2014/main" id="{50DB707E-A93C-6E4B-B8C6-AB30A2875CFA}"/>
                </a:ext>
              </a:extLst>
            </p:cNvPr>
            <p:cNvSpPr/>
            <p:nvPr/>
          </p:nvSpPr>
          <p:spPr>
            <a:xfrm>
              <a:off x="406607" y="2385898"/>
              <a:ext cx="333768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Aalto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University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Executive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Education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Ltd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is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fully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owned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by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Aalto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University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Our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operations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provide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sizeable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income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to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university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community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various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forms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such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dividends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lecture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fees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and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rents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In 2020,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our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financial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footprint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Aalto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community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amounted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to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approximately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EUR 2.3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million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62" name="Suorakulmio 61">
              <a:extLst>
                <a:ext uri="{FF2B5EF4-FFF2-40B4-BE49-F238E27FC236}">
                  <a16:creationId xmlns:a16="http://schemas.microsoft.com/office/drawing/2014/main" id="{10D041CC-5AFE-DA44-A6AD-32009CD10DDE}"/>
                </a:ext>
              </a:extLst>
            </p:cNvPr>
            <p:cNvSpPr/>
            <p:nvPr/>
          </p:nvSpPr>
          <p:spPr>
            <a:xfrm>
              <a:off x="5595780" y="1296046"/>
              <a:ext cx="257536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Among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top 50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executive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education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providers</a:t>
              </a: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worldwide</a:t>
              </a:r>
              <a:b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(Financial Times </a:t>
              </a:r>
              <a:r>
                <a:rPr kumimoji="0" lang="fi-FI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Executive</a:t>
              </a:r>
              <a:r>
                <a:rPr kumimoji="0" 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Education</a:t>
              </a:r>
              <a:r>
                <a:rPr kumimoji="0" 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Ranking)</a:t>
              </a:r>
            </a:p>
          </p:txBody>
        </p:sp>
        <p:sp>
          <p:nvSpPr>
            <p:cNvPr id="63" name="Suorakulmio 62">
              <a:extLst>
                <a:ext uri="{FF2B5EF4-FFF2-40B4-BE49-F238E27FC236}">
                  <a16:creationId xmlns:a16="http://schemas.microsoft.com/office/drawing/2014/main" id="{F72C45A1-8A30-2848-BAA8-01AC1A6ADCC9}"/>
                </a:ext>
              </a:extLst>
            </p:cNvPr>
            <p:cNvSpPr/>
            <p:nvPr/>
          </p:nvSpPr>
          <p:spPr>
            <a:xfrm>
              <a:off x="195019" y="5866080"/>
              <a:ext cx="21333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Around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7,000 </a:t>
              </a:r>
              <a:b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participants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from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1,000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organizations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yearly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Suorakulmio 64">
              <a:extLst>
                <a:ext uri="{FF2B5EF4-FFF2-40B4-BE49-F238E27FC236}">
                  <a16:creationId xmlns:a16="http://schemas.microsoft.com/office/drawing/2014/main" id="{9D512308-55F7-7E46-9BFF-71353B77F451}"/>
                </a:ext>
              </a:extLst>
            </p:cNvPr>
            <p:cNvSpPr/>
            <p:nvPr/>
          </p:nvSpPr>
          <p:spPr>
            <a:xfrm>
              <a:off x="2502719" y="5866080"/>
              <a:ext cx="21333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Two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strongholds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  <a:b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Helsinki and Singapore</a:t>
              </a:r>
            </a:p>
          </p:txBody>
        </p:sp>
        <p:sp>
          <p:nvSpPr>
            <p:cNvPr id="66" name="Suorakulmio 65">
              <a:extLst>
                <a:ext uri="{FF2B5EF4-FFF2-40B4-BE49-F238E27FC236}">
                  <a16:creationId xmlns:a16="http://schemas.microsoft.com/office/drawing/2014/main" id="{2D946A3F-1B12-6249-99EA-B474468A96AD}"/>
                </a:ext>
              </a:extLst>
            </p:cNvPr>
            <p:cNvSpPr/>
            <p:nvPr/>
          </p:nvSpPr>
          <p:spPr>
            <a:xfrm>
              <a:off x="4478127" y="5866080"/>
              <a:ext cx="21333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Turnover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17.6</a:t>
              </a:r>
              <a:b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MEUR (2020)</a:t>
              </a:r>
            </a:p>
          </p:txBody>
        </p:sp>
        <p:sp>
          <p:nvSpPr>
            <p:cNvPr id="67" name="Suorakulmio 66">
              <a:extLst>
                <a:ext uri="{FF2B5EF4-FFF2-40B4-BE49-F238E27FC236}">
                  <a16:creationId xmlns:a16="http://schemas.microsoft.com/office/drawing/2014/main" id="{1AA7ED5B-0314-2D4E-9516-56F81AEFAFC7}"/>
                </a:ext>
              </a:extLst>
            </p:cNvPr>
            <p:cNvSpPr/>
            <p:nvPr/>
          </p:nvSpPr>
          <p:spPr>
            <a:xfrm>
              <a:off x="6536593" y="5866080"/>
              <a:ext cx="21333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Operating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globally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multiple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locations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Kuva 10" descr="Kuva, joka sisältää kohteen piirtäminen&#10;&#10;Kuvaus luotu automaattisesti">
              <a:extLst>
                <a:ext uri="{FF2B5EF4-FFF2-40B4-BE49-F238E27FC236}">
                  <a16:creationId xmlns:a16="http://schemas.microsoft.com/office/drawing/2014/main" id="{D5D88409-DAD0-934B-B2E4-74DB06F26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8777" y="2295087"/>
              <a:ext cx="2581170" cy="316061"/>
            </a:xfrm>
            <a:prstGeom prst="rect">
              <a:avLst/>
            </a:prstGeom>
          </p:spPr>
        </p:pic>
        <p:pic>
          <p:nvPicPr>
            <p:cNvPr id="36" name="Kuva 54">
              <a:extLst>
                <a:ext uri="{FF2B5EF4-FFF2-40B4-BE49-F238E27FC236}">
                  <a16:creationId xmlns:a16="http://schemas.microsoft.com/office/drawing/2014/main" id="{2D5F9652-1E20-495C-B7F2-236655AD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8497" y="4911321"/>
              <a:ext cx="789534" cy="789534"/>
            </a:xfrm>
            <a:prstGeom prst="rect">
              <a:avLst/>
            </a:prstGeom>
          </p:spPr>
        </p:pic>
        <p:pic>
          <p:nvPicPr>
            <p:cNvPr id="64" name="Kuva 7" descr="Kuva, joka sisältää kohteen piirtäminen&#10;&#10;Kuvaus luotu automaattisesti">
              <a:extLst>
                <a:ext uri="{FF2B5EF4-FFF2-40B4-BE49-F238E27FC236}">
                  <a16:creationId xmlns:a16="http://schemas.microsoft.com/office/drawing/2014/main" id="{B26B28C4-5941-4994-9823-78A561EC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2834" y="3320025"/>
              <a:ext cx="2693103" cy="316061"/>
            </a:xfrm>
            <a:prstGeom prst="rect">
              <a:avLst/>
            </a:prstGeom>
          </p:spPr>
        </p:pic>
        <p:pic>
          <p:nvPicPr>
            <p:cNvPr id="71" name="Kuva 21">
              <a:extLst>
                <a:ext uri="{FF2B5EF4-FFF2-40B4-BE49-F238E27FC236}">
                  <a16:creationId xmlns:a16="http://schemas.microsoft.com/office/drawing/2014/main" id="{3254E3E2-C451-4C09-A730-3E5DD2374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0246" y="4411292"/>
              <a:ext cx="1179238" cy="403069"/>
            </a:xfrm>
            <a:prstGeom prst="rect">
              <a:avLst/>
            </a:prstGeom>
          </p:spPr>
        </p:pic>
        <p:pic>
          <p:nvPicPr>
            <p:cNvPr id="73" name="Kuva 21">
              <a:extLst>
                <a:ext uri="{FF2B5EF4-FFF2-40B4-BE49-F238E27FC236}">
                  <a16:creationId xmlns:a16="http://schemas.microsoft.com/office/drawing/2014/main" id="{A438605C-83DA-46ED-B963-E52DD974C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5916" y="5602872"/>
              <a:ext cx="1695130" cy="445387"/>
            </a:xfrm>
            <a:prstGeom prst="rect">
              <a:avLst/>
            </a:prstGeom>
          </p:spPr>
        </p:pic>
        <p:sp>
          <p:nvSpPr>
            <p:cNvPr id="74" name="Suorakulmio 13">
              <a:extLst>
                <a:ext uri="{FF2B5EF4-FFF2-40B4-BE49-F238E27FC236}">
                  <a16:creationId xmlns:a16="http://schemas.microsoft.com/office/drawing/2014/main" id="{391C705E-4414-4CB2-9175-2CDD0FC275F7}"/>
                </a:ext>
              </a:extLst>
            </p:cNvPr>
            <p:cNvSpPr/>
            <p:nvPr/>
          </p:nvSpPr>
          <p:spPr>
            <a:xfrm>
              <a:off x="9055260" y="2763200"/>
              <a:ext cx="276214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Aalto PRO for </a:t>
              </a:r>
              <a:r>
                <a:rPr kumimoji="0" lang="fi-FI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variety</a:t>
              </a:r>
              <a:r>
                <a:rPr kumimoji="0" lang="fi-FI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of </a:t>
              </a:r>
              <a:r>
                <a:rPr kumimoji="0" lang="fi-FI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experts</a:t>
              </a:r>
              <a:endPara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6" name="Suora yhdysviiva 48">
              <a:extLst>
                <a:ext uri="{FF2B5EF4-FFF2-40B4-BE49-F238E27FC236}">
                  <a16:creationId xmlns:a16="http://schemas.microsoft.com/office/drawing/2014/main" id="{1B809035-3961-4E79-9B29-88495DDDFBF0}"/>
                </a:ext>
              </a:extLst>
            </p:cNvPr>
            <p:cNvCxnSpPr/>
            <p:nvPr/>
          </p:nvCxnSpPr>
          <p:spPr>
            <a:xfrm>
              <a:off x="9144494" y="3162975"/>
              <a:ext cx="2663694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Suorakulmio 13">
              <a:extLst>
                <a:ext uri="{FF2B5EF4-FFF2-40B4-BE49-F238E27FC236}">
                  <a16:creationId xmlns:a16="http://schemas.microsoft.com/office/drawing/2014/main" id="{EB9E8E1C-CEA6-4B75-8DEC-E90FEB5534EB}"/>
                </a:ext>
              </a:extLst>
            </p:cNvPr>
            <p:cNvSpPr/>
            <p:nvPr/>
          </p:nvSpPr>
          <p:spPr>
            <a:xfrm>
              <a:off x="9055260" y="3766040"/>
              <a:ext cx="33609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Aalto ENT for </a:t>
              </a:r>
              <a:r>
                <a:rPr kumimoji="0" lang="fi-FI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entrepreneurs</a:t>
              </a:r>
              <a:r>
                <a:rPr kumimoji="0" lang="fi-FI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</a:t>
              </a:r>
              <a:br>
                <a:rPr kumimoji="0" lang="fi-FI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i-FI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developing</a:t>
              </a:r>
              <a:r>
                <a:rPr kumimoji="0" lang="fi-FI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i-FI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intrapreneurship</a:t>
              </a:r>
              <a:endPara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9" name="Suora yhdysviiva 48">
              <a:extLst>
                <a:ext uri="{FF2B5EF4-FFF2-40B4-BE49-F238E27FC236}">
                  <a16:creationId xmlns:a16="http://schemas.microsoft.com/office/drawing/2014/main" id="{4BBAD4DB-B5B9-4C75-9F3A-2F69BF001442}"/>
                </a:ext>
              </a:extLst>
            </p:cNvPr>
            <p:cNvCxnSpPr/>
            <p:nvPr/>
          </p:nvCxnSpPr>
          <p:spPr>
            <a:xfrm>
              <a:off x="9144494" y="4234263"/>
              <a:ext cx="2663694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Suorakulmio 13">
              <a:extLst>
                <a:ext uri="{FF2B5EF4-FFF2-40B4-BE49-F238E27FC236}">
                  <a16:creationId xmlns:a16="http://schemas.microsoft.com/office/drawing/2014/main" id="{2CE58AB1-43A7-436D-8AC9-FF22485DB5EF}"/>
                </a:ext>
              </a:extLst>
            </p:cNvPr>
            <p:cNvSpPr/>
            <p:nvPr/>
          </p:nvSpPr>
          <p:spPr>
            <a:xfrm>
              <a:off x="9063775" y="4936613"/>
              <a:ext cx="33609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Finva for finance and risk management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expertize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6" name="Suora yhdysviiva 48">
              <a:extLst>
                <a:ext uri="{FF2B5EF4-FFF2-40B4-BE49-F238E27FC236}">
                  <a16:creationId xmlns:a16="http://schemas.microsoft.com/office/drawing/2014/main" id="{7C5224F6-7EEE-46E4-B8DA-1E50CC37240D}"/>
                </a:ext>
              </a:extLst>
            </p:cNvPr>
            <p:cNvCxnSpPr/>
            <p:nvPr/>
          </p:nvCxnSpPr>
          <p:spPr>
            <a:xfrm>
              <a:off x="9153726" y="5445224"/>
              <a:ext cx="2663694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Suorakulmio 13">
              <a:extLst>
                <a:ext uri="{FF2B5EF4-FFF2-40B4-BE49-F238E27FC236}">
                  <a16:creationId xmlns:a16="http://schemas.microsoft.com/office/drawing/2014/main" id="{5C9974B0-4394-4DB4-AF47-30CF28242FD5}"/>
                </a:ext>
              </a:extLst>
            </p:cNvPr>
            <p:cNvSpPr/>
            <p:nvPr/>
          </p:nvSpPr>
          <p:spPr>
            <a:xfrm>
              <a:off x="9055260" y="6127690"/>
              <a:ext cx="27706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Aalto ACCESS for everyone interested in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lifewide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learning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F774E0-7F22-417D-BCA5-CAECDC6A76ED}"/>
                </a:ext>
              </a:extLst>
            </p:cNvPr>
            <p:cNvSpPr txBox="1"/>
            <p:nvPr/>
          </p:nvSpPr>
          <p:spPr>
            <a:xfrm>
              <a:off x="9164179" y="287131"/>
              <a:ext cx="2603491" cy="7920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500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UNIQUE PORTFOLIO OF EXECUTIVE EDUCATION AND PROFESSIONAL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3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7B332E-E2BD-44E9-B23C-B3863CC8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971" y="3839213"/>
            <a:ext cx="11089232" cy="1389987"/>
          </a:xfrm>
        </p:spPr>
        <p:txBody>
          <a:bodyPr/>
          <a:lstStyle/>
          <a:p>
            <a:r>
              <a:rPr lang="fi-FI" dirty="0"/>
              <a:t>Soora Rasouli</a:t>
            </a:r>
          </a:p>
          <a:p>
            <a:r>
              <a:rPr lang="en-US" dirty="0"/>
              <a:t>Professor, Chair of Urban Planning and Transportation Group</a:t>
            </a:r>
          </a:p>
          <a:p>
            <a:r>
              <a:rPr lang="en-US" dirty="0"/>
              <a:t>Eindhoven University of Technology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4B525-14E6-4E1A-B6F7-8C62A998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E43-168A-443E-94FC-4D8031B6D9D8}" type="datetime1">
              <a:rPr lang="fi-FI" smtClean="0"/>
              <a:t>17.11.2022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B2B19-360F-4470-99E9-90F678DA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Professional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81304-B52B-43C0-9EB7-F69F518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84A543-0DE3-47A8-B26E-9D48A7BF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 Eindhoven</a:t>
            </a:r>
          </a:p>
        </p:txBody>
      </p:sp>
      <p:pic>
        <p:nvPicPr>
          <p:cNvPr id="7" name="Picture Placeholder 4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2BDE8516-4D59-F168-66EF-E1B3FB48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98" b="6998"/>
          <a:stretch>
            <a:fillRect/>
          </a:stretch>
        </p:blipFill>
        <p:spPr>
          <a:xfrm>
            <a:off x="9409955" y="1604364"/>
            <a:ext cx="2147174" cy="21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290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alto ACCESS wide">
  <a:themeElements>
    <a:clrScheme name="Aalto EE access 2022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F272D"/>
      </a:accent1>
      <a:accent2>
        <a:srgbClr val="7C9FB3"/>
      </a:accent2>
      <a:accent3>
        <a:srgbClr val="B1059D"/>
      </a:accent3>
      <a:accent4>
        <a:srgbClr val="00B0CA"/>
      </a:accent4>
      <a:accent5>
        <a:srgbClr val="FF7900"/>
      </a:accent5>
      <a:accent6>
        <a:srgbClr val="3CDBC0"/>
      </a:accent6>
      <a:hlink>
        <a:srgbClr val="0F272D"/>
      </a:hlink>
      <a:folHlink>
        <a:srgbClr val="0F272D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lto_ACCESS.potx" id="{AB2E4608-84A8-46A4-88D2-02F925794A50}" vid="{5ADCAF04-0F8E-4BFB-9F37-F249D74CC02A}"/>
    </a:ext>
  </a:extLst>
</a:theme>
</file>

<file path=ppt/theme/theme2.xml><?xml version="1.0" encoding="utf-8"?>
<a:theme xmlns:a="http://schemas.openxmlformats.org/drawingml/2006/main" name="Office Theme">
  <a:themeElements>
    <a:clrScheme name="Aalto EE access 2022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F272D"/>
      </a:accent1>
      <a:accent2>
        <a:srgbClr val="7C9FB3"/>
      </a:accent2>
      <a:accent3>
        <a:srgbClr val="B1059D"/>
      </a:accent3>
      <a:accent4>
        <a:srgbClr val="00B0CA"/>
      </a:accent4>
      <a:accent5>
        <a:srgbClr val="FF7900"/>
      </a:accent5>
      <a:accent6>
        <a:srgbClr val="3CDBC0"/>
      </a:accent6>
      <a:hlink>
        <a:srgbClr val="0F272D"/>
      </a:hlink>
      <a:folHlink>
        <a:srgbClr val="0F27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alto EE access 2022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F272D"/>
      </a:accent1>
      <a:accent2>
        <a:srgbClr val="7C9FB3"/>
      </a:accent2>
      <a:accent3>
        <a:srgbClr val="B1059D"/>
      </a:accent3>
      <a:accent4>
        <a:srgbClr val="00B0CA"/>
      </a:accent4>
      <a:accent5>
        <a:srgbClr val="FF7900"/>
      </a:accent5>
      <a:accent6>
        <a:srgbClr val="3CDBC0"/>
      </a:accent6>
      <a:hlink>
        <a:srgbClr val="0F272D"/>
      </a:hlink>
      <a:folHlink>
        <a:srgbClr val="0F27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713A02A0D1164299D0373A434C949D" ma:contentTypeVersion="15" ma:contentTypeDescription="Create a new document." ma:contentTypeScope="" ma:versionID="953985a54ca40d06eb044941a1677610">
  <xsd:schema xmlns:xsd="http://www.w3.org/2001/XMLSchema" xmlns:xs="http://www.w3.org/2001/XMLSchema" xmlns:p="http://schemas.microsoft.com/office/2006/metadata/properties" xmlns:ns2="74cbc5f8-5f2e-4660-9617-ad3fe141184b" xmlns:ns3="fbc3f488-61ee-46da-8a4f-1932a69600ef" targetNamespace="http://schemas.microsoft.com/office/2006/metadata/properties" ma:root="true" ma:fieldsID="cbef3966c6f0a42a33cbd86c156b0be9" ns2:_="" ns3:_="">
    <xsd:import namespace="74cbc5f8-5f2e-4660-9617-ad3fe141184b"/>
    <xsd:import namespace="fbc3f488-61ee-46da-8a4f-1932a6960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bc5f8-5f2e-4660-9617-ad3fe1411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3f488-61ee-46da-8a4f-1932a69600e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7bdaf3e-6e46-483e-ac74-b1363f6705fa}" ma:internalName="TaxCatchAll" ma:showField="CatchAllData" ma:web="fbc3f488-61ee-46da-8a4f-1932a69600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cbc5f8-5f2e-4660-9617-ad3fe141184b">
      <Terms xmlns="http://schemas.microsoft.com/office/infopath/2007/PartnerControls"/>
    </lcf76f155ced4ddcb4097134ff3c332f>
    <TaxCatchAll xmlns="fbc3f488-61ee-46da-8a4f-1932a69600ef" xsi:nil="true"/>
  </documentManagement>
</p:properties>
</file>

<file path=customXml/itemProps1.xml><?xml version="1.0" encoding="utf-8"?>
<ds:datastoreItem xmlns:ds="http://schemas.openxmlformats.org/officeDocument/2006/customXml" ds:itemID="{4A6C3EA7-D74C-47D0-AEDE-6A37EC7F23F8}"/>
</file>

<file path=customXml/itemProps2.xml><?xml version="1.0" encoding="utf-8"?>
<ds:datastoreItem xmlns:ds="http://schemas.openxmlformats.org/officeDocument/2006/customXml" ds:itemID="{370EC440-D3E7-46C5-A251-7A4C578B8EF8}"/>
</file>

<file path=customXml/itemProps3.xml><?xml version="1.0" encoding="utf-8"?>
<ds:datastoreItem xmlns:ds="http://schemas.openxmlformats.org/officeDocument/2006/customXml" ds:itemID="{674A2D37-5938-4CD6-8CCB-96C013A8A761}"/>
</file>

<file path=docProps/app.xml><?xml version="1.0" encoding="utf-8"?>
<Properties xmlns="http://schemas.openxmlformats.org/officeDocument/2006/extended-properties" xmlns:vt="http://schemas.openxmlformats.org/officeDocument/2006/docPropsVTypes">
  <Template>Aalto ACCESS PPT Template</Template>
  <TotalTime>1238</TotalTime>
  <Words>691</Words>
  <Application>Microsoft Office PowerPoint</Application>
  <PresentationFormat>Custom</PresentationFormat>
  <Paragraphs>147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Aalto ACCESS wide</vt:lpstr>
      <vt:lpstr>Welcome. </vt:lpstr>
      <vt:lpstr>Urban Mobility Changemaker 2021-2022</vt:lpstr>
      <vt:lpstr>PowerPoint Presentation</vt:lpstr>
      <vt:lpstr>Urban Mobility Changemaker</vt:lpstr>
      <vt:lpstr>Urban Mobility Changemaker</vt:lpstr>
      <vt:lpstr>Urban Mobility Changemaker</vt:lpstr>
      <vt:lpstr>Aalto University Executive Education </vt:lpstr>
      <vt:lpstr>PowerPoint Presentation</vt:lpstr>
      <vt:lpstr>TU Eindhoven</vt:lpstr>
      <vt:lpstr>KTH Stockholm</vt:lpstr>
      <vt:lpstr>Digital Hub Mobility by UnternehmerTUM</vt:lpstr>
      <vt:lpstr>Mobilise</vt:lpstr>
      <vt:lpstr>Activity outline and goals</vt:lpstr>
      <vt:lpstr>PowerPoint Presentation</vt:lpstr>
      <vt:lpstr>Main Objective</vt:lpstr>
      <vt:lpstr>PowerPoint Presentation</vt:lpstr>
      <vt:lpstr>PowerPoint Presentation</vt:lpstr>
      <vt:lpstr>https://mobility.unternehmertum.de/urban-mobility-changemaker </vt:lpstr>
      <vt:lpstr>The transition towards zero emission mobility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Mobility Changemaker 2022</dc:title>
  <dc:creator>Mikko Laak</dc:creator>
  <dc:description/>
  <cp:lastModifiedBy>Mikko Laak</cp:lastModifiedBy>
  <cp:revision>1</cp:revision>
  <dcterms:created xsi:type="dcterms:W3CDTF">2022-11-16T10:51:57Z</dcterms:created>
  <dcterms:modified xsi:type="dcterms:W3CDTF">2022-11-17T07:32:44Z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0x010100BC713A02A0D1164299D0373A434C949D</vt:lpwstr>
  </property>
</Properties>
</file>